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2"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8" d="100"/>
          <a:sy n="78" d="100"/>
        </p:scale>
        <p:origin x="72"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10064-5DDC-48BB-AE56-C0BBE64DB059}" type="datetimeFigureOut">
              <a:rPr lang="es-CL" smtClean="0"/>
              <a:t>16-01-2026</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70051-E76E-4FC4-AFBD-83D334FB8796}" type="slidenum">
              <a:rPr lang="es-CL" smtClean="0"/>
              <a:t>‹Nº›</a:t>
            </a:fld>
            <a:endParaRPr lang="es-CL"/>
          </a:p>
        </p:txBody>
      </p:sp>
    </p:spTree>
    <p:extLst>
      <p:ext uri="{BB962C8B-B14F-4D97-AF65-F5344CB8AC3E}">
        <p14:creationId xmlns:p14="http://schemas.microsoft.com/office/powerpoint/2010/main" val="98327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754E8-AB70-8CDE-ECBB-97244C4385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49AFD37F-740D-4182-7B3C-F6E7C00A0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54CE4D84-9571-59E3-EB76-772E395287EF}"/>
              </a:ext>
            </a:extLst>
          </p:cNvPr>
          <p:cNvSpPr>
            <a:spLocks noGrp="1"/>
          </p:cNvSpPr>
          <p:nvPr>
            <p:ph type="dt" sz="half" idx="10"/>
          </p:nvPr>
        </p:nvSpPr>
        <p:spPr/>
        <p:txBody>
          <a:bodyPr/>
          <a:lstStyle/>
          <a:p>
            <a:fld id="{824D5B8F-2573-4BB8-B5DE-E2EAACCFDE23}" type="datetimeFigureOut">
              <a:rPr lang="es-CL" smtClean="0"/>
              <a:t>16-01-2026</a:t>
            </a:fld>
            <a:endParaRPr lang="es-CL"/>
          </a:p>
        </p:txBody>
      </p:sp>
      <p:sp>
        <p:nvSpPr>
          <p:cNvPr id="5" name="Marcador de pie de página 4">
            <a:extLst>
              <a:ext uri="{FF2B5EF4-FFF2-40B4-BE49-F238E27FC236}">
                <a16:creationId xmlns:a16="http://schemas.microsoft.com/office/drawing/2014/main" id="{B6790FE5-DDF0-DBA2-3D69-F37AC73B9D6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24827D6-D877-F536-BE9F-141F814953F7}"/>
              </a:ext>
            </a:extLst>
          </p:cNvPr>
          <p:cNvSpPr>
            <a:spLocks noGrp="1"/>
          </p:cNvSpPr>
          <p:nvPr>
            <p:ph type="sldNum" sz="quarter" idx="12"/>
          </p:nvPr>
        </p:nvSpPr>
        <p:spPr/>
        <p:txBody>
          <a:bodyPr/>
          <a:lstStyle/>
          <a:p>
            <a:fld id="{C21C2BCD-5215-4453-BE17-8D1D103A038D}" type="slidenum">
              <a:rPr lang="es-CL" smtClean="0"/>
              <a:t>‹Nº›</a:t>
            </a:fld>
            <a:endParaRPr lang="es-CL"/>
          </a:p>
        </p:txBody>
      </p:sp>
    </p:spTree>
    <p:extLst>
      <p:ext uri="{BB962C8B-B14F-4D97-AF65-F5344CB8AC3E}">
        <p14:creationId xmlns:p14="http://schemas.microsoft.com/office/powerpoint/2010/main" val="22020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37324C-67DB-FD06-7C6C-C8BCCE4786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026BCE8-32B7-803A-F803-6F4AD988AB6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7227A1C-7551-8DC4-AF89-ED7264E07217}"/>
              </a:ext>
            </a:extLst>
          </p:cNvPr>
          <p:cNvSpPr>
            <a:spLocks noGrp="1"/>
          </p:cNvSpPr>
          <p:nvPr>
            <p:ph type="dt" sz="half" idx="10"/>
          </p:nvPr>
        </p:nvSpPr>
        <p:spPr/>
        <p:txBody>
          <a:bodyPr/>
          <a:lstStyle/>
          <a:p>
            <a:fld id="{824D5B8F-2573-4BB8-B5DE-E2EAACCFDE23}" type="datetimeFigureOut">
              <a:rPr lang="es-CL" smtClean="0"/>
              <a:t>16-01-2026</a:t>
            </a:fld>
            <a:endParaRPr lang="es-CL"/>
          </a:p>
        </p:txBody>
      </p:sp>
      <p:sp>
        <p:nvSpPr>
          <p:cNvPr id="5" name="Marcador de pie de página 4">
            <a:extLst>
              <a:ext uri="{FF2B5EF4-FFF2-40B4-BE49-F238E27FC236}">
                <a16:creationId xmlns:a16="http://schemas.microsoft.com/office/drawing/2014/main" id="{C2D908A8-F94F-DA0F-BF3A-DC9B132C6F5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E77C0A0-F918-25B3-5029-6F1C16478545}"/>
              </a:ext>
            </a:extLst>
          </p:cNvPr>
          <p:cNvSpPr>
            <a:spLocks noGrp="1"/>
          </p:cNvSpPr>
          <p:nvPr>
            <p:ph type="sldNum" sz="quarter" idx="12"/>
          </p:nvPr>
        </p:nvSpPr>
        <p:spPr/>
        <p:txBody>
          <a:bodyPr/>
          <a:lstStyle/>
          <a:p>
            <a:fld id="{C21C2BCD-5215-4453-BE17-8D1D103A038D}" type="slidenum">
              <a:rPr lang="es-CL" smtClean="0"/>
              <a:t>‹Nº›</a:t>
            </a:fld>
            <a:endParaRPr lang="es-CL"/>
          </a:p>
        </p:txBody>
      </p:sp>
    </p:spTree>
    <p:extLst>
      <p:ext uri="{BB962C8B-B14F-4D97-AF65-F5344CB8AC3E}">
        <p14:creationId xmlns:p14="http://schemas.microsoft.com/office/powerpoint/2010/main" val="172306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FDF7137-8609-0719-79A3-6EB4AD90D3C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00845BA-F2B6-F041-CB06-0F6B0DBA173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9D44D6C-BCA1-C7C7-2DC0-D1F2159F9E82}"/>
              </a:ext>
            </a:extLst>
          </p:cNvPr>
          <p:cNvSpPr>
            <a:spLocks noGrp="1"/>
          </p:cNvSpPr>
          <p:nvPr>
            <p:ph type="dt" sz="half" idx="10"/>
          </p:nvPr>
        </p:nvSpPr>
        <p:spPr/>
        <p:txBody>
          <a:bodyPr/>
          <a:lstStyle/>
          <a:p>
            <a:fld id="{824D5B8F-2573-4BB8-B5DE-E2EAACCFDE23}" type="datetimeFigureOut">
              <a:rPr lang="es-CL" smtClean="0"/>
              <a:t>16-01-2026</a:t>
            </a:fld>
            <a:endParaRPr lang="es-CL"/>
          </a:p>
        </p:txBody>
      </p:sp>
      <p:sp>
        <p:nvSpPr>
          <p:cNvPr id="5" name="Marcador de pie de página 4">
            <a:extLst>
              <a:ext uri="{FF2B5EF4-FFF2-40B4-BE49-F238E27FC236}">
                <a16:creationId xmlns:a16="http://schemas.microsoft.com/office/drawing/2014/main" id="{BDE0CF39-F69B-23B1-ACF9-32EFBF31B6B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68D5FA0-4E2C-2F38-1890-42FBA197CFEB}"/>
              </a:ext>
            </a:extLst>
          </p:cNvPr>
          <p:cNvSpPr>
            <a:spLocks noGrp="1"/>
          </p:cNvSpPr>
          <p:nvPr>
            <p:ph type="sldNum" sz="quarter" idx="12"/>
          </p:nvPr>
        </p:nvSpPr>
        <p:spPr/>
        <p:txBody>
          <a:bodyPr/>
          <a:lstStyle/>
          <a:p>
            <a:fld id="{C21C2BCD-5215-4453-BE17-8D1D103A038D}" type="slidenum">
              <a:rPr lang="es-CL" smtClean="0"/>
              <a:t>‹Nº›</a:t>
            </a:fld>
            <a:endParaRPr lang="es-CL"/>
          </a:p>
        </p:txBody>
      </p:sp>
    </p:spTree>
    <p:extLst>
      <p:ext uri="{BB962C8B-B14F-4D97-AF65-F5344CB8AC3E}">
        <p14:creationId xmlns:p14="http://schemas.microsoft.com/office/powerpoint/2010/main" val="91439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AB76E8-E1CF-CA99-69A3-01F96FD0D47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4BBD0F4-505B-C7EA-3B9D-A1F09553552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284A2B4-580C-7060-CC74-02DCDAB19B9D}"/>
              </a:ext>
            </a:extLst>
          </p:cNvPr>
          <p:cNvSpPr>
            <a:spLocks noGrp="1"/>
          </p:cNvSpPr>
          <p:nvPr>
            <p:ph type="dt" sz="half" idx="10"/>
          </p:nvPr>
        </p:nvSpPr>
        <p:spPr/>
        <p:txBody>
          <a:bodyPr/>
          <a:lstStyle/>
          <a:p>
            <a:fld id="{824D5B8F-2573-4BB8-B5DE-E2EAACCFDE23}" type="datetimeFigureOut">
              <a:rPr lang="es-CL" smtClean="0"/>
              <a:t>16-01-2026</a:t>
            </a:fld>
            <a:endParaRPr lang="es-CL"/>
          </a:p>
        </p:txBody>
      </p:sp>
      <p:sp>
        <p:nvSpPr>
          <p:cNvPr id="5" name="Marcador de pie de página 4">
            <a:extLst>
              <a:ext uri="{FF2B5EF4-FFF2-40B4-BE49-F238E27FC236}">
                <a16:creationId xmlns:a16="http://schemas.microsoft.com/office/drawing/2014/main" id="{9BEE47A8-ABAB-0BE1-8DE7-B82AF205B9C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6858D3C-6F38-4478-8FCA-233D28F0B627}"/>
              </a:ext>
            </a:extLst>
          </p:cNvPr>
          <p:cNvSpPr>
            <a:spLocks noGrp="1"/>
          </p:cNvSpPr>
          <p:nvPr>
            <p:ph type="sldNum" sz="quarter" idx="12"/>
          </p:nvPr>
        </p:nvSpPr>
        <p:spPr/>
        <p:txBody>
          <a:bodyPr/>
          <a:lstStyle/>
          <a:p>
            <a:fld id="{C21C2BCD-5215-4453-BE17-8D1D103A038D}" type="slidenum">
              <a:rPr lang="es-CL" smtClean="0"/>
              <a:t>‹Nº›</a:t>
            </a:fld>
            <a:endParaRPr lang="es-CL"/>
          </a:p>
        </p:txBody>
      </p:sp>
    </p:spTree>
    <p:extLst>
      <p:ext uri="{BB962C8B-B14F-4D97-AF65-F5344CB8AC3E}">
        <p14:creationId xmlns:p14="http://schemas.microsoft.com/office/powerpoint/2010/main" val="162905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3AC107-27FF-C02E-30F0-FD068A36B59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E55197A-5F59-A916-AD1A-B27501813F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ACAA3AB-7C8C-D735-BB14-BC592D310F9F}"/>
              </a:ext>
            </a:extLst>
          </p:cNvPr>
          <p:cNvSpPr>
            <a:spLocks noGrp="1"/>
          </p:cNvSpPr>
          <p:nvPr>
            <p:ph type="dt" sz="half" idx="10"/>
          </p:nvPr>
        </p:nvSpPr>
        <p:spPr/>
        <p:txBody>
          <a:bodyPr/>
          <a:lstStyle/>
          <a:p>
            <a:fld id="{824D5B8F-2573-4BB8-B5DE-E2EAACCFDE23}" type="datetimeFigureOut">
              <a:rPr lang="es-CL" smtClean="0"/>
              <a:t>16-01-2026</a:t>
            </a:fld>
            <a:endParaRPr lang="es-CL"/>
          </a:p>
        </p:txBody>
      </p:sp>
      <p:sp>
        <p:nvSpPr>
          <p:cNvPr id="5" name="Marcador de pie de página 4">
            <a:extLst>
              <a:ext uri="{FF2B5EF4-FFF2-40B4-BE49-F238E27FC236}">
                <a16:creationId xmlns:a16="http://schemas.microsoft.com/office/drawing/2014/main" id="{980A8370-B775-F2F4-FEDD-206662A6438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D677FCF-4210-825E-414A-A8BCF00C60FC}"/>
              </a:ext>
            </a:extLst>
          </p:cNvPr>
          <p:cNvSpPr>
            <a:spLocks noGrp="1"/>
          </p:cNvSpPr>
          <p:nvPr>
            <p:ph type="sldNum" sz="quarter" idx="12"/>
          </p:nvPr>
        </p:nvSpPr>
        <p:spPr/>
        <p:txBody>
          <a:bodyPr/>
          <a:lstStyle/>
          <a:p>
            <a:fld id="{C21C2BCD-5215-4453-BE17-8D1D103A038D}" type="slidenum">
              <a:rPr lang="es-CL" smtClean="0"/>
              <a:t>‹Nº›</a:t>
            </a:fld>
            <a:endParaRPr lang="es-CL"/>
          </a:p>
        </p:txBody>
      </p:sp>
    </p:spTree>
    <p:extLst>
      <p:ext uri="{BB962C8B-B14F-4D97-AF65-F5344CB8AC3E}">
        <p14:creationId xmlns:p14="http://schemas.microsoft.com/office/powerpoint/2010/main" val="101763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94DCD-B90C-F4A2-2726-658FDC6A3CD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7DD2AB6-F503-1D78-B4A2-684E1CCE2C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265F56DB-E96B-22AB-8C09-9C73DAE29BC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80B8CD27-8894-3B9B-D23F-21C1F8B5D250}"/>
              </a:ext>
            </a:extLst>
          </p:cNvPr>
          <p:cNvSpPr>
            <a:spLocks noGrp="1"/>
          </p:cNvSpPr>
          <p:nvPr>
            <p:ph type="dt" sz="half" idx="10"/>
          </p:nvPr>
        </p:nvSpPr>
        <p:spPr/>
        <p:txBody>
          <a:bodyPr/>
          <a:lstStyle/>
          <a:p>
            <a:fld id="{824D5B8F-2573-4BB8-B5DE-E2EAACCFDE23}" type="datetimeFigureOut">
              <a:rPr lang="es-CL" smtClean="0"/>
              <a:t>16-01-2026</a:t>
            </a:fld>
            <a:endParaRPr lang="es-CL"/>
          </a:p>
        </p:txBody>
      </p:sp>
      <p:sp>
        <p:nvSpPr>
          <p:cNvPr id="6" name="Marcador de pie de página 5">
            <a:extLst>
              <a:ext uri="{FF2B5EF4-FFF2-40B4-BE49-F238E27FC236}">
                <a16:creationId xmlns:a16="http://schemas.microsoft.com/office/drawing/2014/main" id="{C9356B5F-1280-9EA8-CABC-5E66B6D8BA9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B733DEF-875F-6394-ADD2-848E2B5E60DB}"/>
              </a:ext>
            </a:extLst>
          </p:cNvPr>
          <p:cNvSpPr>
            <a:spLocks noGrp="1"/>
          </p:cNvSpPr>
          <p:nvPr>
            <p:ph type="sldNum" sz="quarter" idx="12"/>
          </p:nvPr>
        </p:nvSpPr>
        <p:spPr/>
        <p:txBody>
          <a:bodyPr/>
          <a:lstStyle/>
          <a:p>
            <a:fld id="{C21C2BCD-5215-4453-BE17-8D1D103A038D}" type="slidenum">
              <a:rPr lang="es-CL" smtClean="0"/>
              <a:t>‹Nº›</a:t>
            </a:fld>
            <a:endParaRPr lang="es-CL"/>
          </a:p>
        </p:txBody>
      </p:sp>
    </p:spTree>
    <p:extLst>
      <p:ext uri="{BB962C8B-B14F-4D97-AF65-F5344CB8AC3E}">
        <p14:creationId xmlns:p14="http://schemas.microsoft.com/office/powerpoint/2010/main" val="355086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3342C-F3BC-D8AC-908C-E8818DA9F49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3D4E932-D60B-F572-6478-7730C2DD8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974344C-DB52-EE0B-FF49-8FB4F1EC40A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E9740C8A-34AB-6FF8-6FF2-E5E84F875D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42BA4A2-68F7-9843-E77E-67FDE74936D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3BD1D3B-C00D-4EF9-363E-9B1B537F2D24}"/>
              </a:ext>
            </a:extLst>
          </p:cNvPr>
          <p:cNvSpPr>
            <a:spLocks noGrp="1"/>
          </p:cNvSpPr>
          <p:nvPr>
            <p:ph type="dt" sz="half" idx="10"/>
          </p:nvPr>
        </p:nvSpPr>
        <p:spPr/>
        <p:txBody>
          <a:bodyPr/>
          <a:lstStyle/>
          <a:p>
            <a:fld id="{824D5B8F-2573-4BB8-B5DE-E2EAACCFDE23}" type="datetimeFigureOut">
              <a:rPr lang="es-CL" smtClean="0"/>
              <a:t>16-01-2026</a:t>
            </a:fld>
            <a:endParaRPr lang="es-CL"/>
          </a:p>
        </p:txBody>
      </p:sp>
      <p:sp>
        <p:nvSpPr>
          <p:cNvPr id="8" name="Marcador de pie de página 7">
            <a:extLst>
              <a:ext uri="{FF2B5EF4-FFF2-40B4-BE49-F238E27FC236}">
                <a16:creationId xmlns:a16="http://schemas.microsoft.com/office/drawing/2014/main" id="{D5A914FD-98F6-54AC-2918-C93C591CA74A}"/>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C1BD22C2-89CC-31C5-6F64-DCB1B6704C23}"/>
              </a:ext>
            </a:extLst>
          </p:cNvPr>
          <p:cNvSpPr>
            <a:spLocks noGrp="1"/>
          </p:cNvSpPr>
          <p:nvPr>
            <p:ph type="sldNum" sz="quarter" idx="12"/>
          </p:nvPr>
        </p:nvSpPr>
        <p:spPr/>
        <p:txBody>
          <a:bodyPr/>
          <a:lstStyle/>
          <a:p>
            <a:fld id="{C21C2BCD-5215-4453-BE17-8D1D103A038D}" type="slidenum">
              <a:rPr lang="es-CL" smtClean="0"/>
              <a:t>‹Nº›</a:t>
            </a:fld>
            <a:endParaRPr lang="es-CL"/>
          </a:p>
        </p:txBody>
      </p:sp>
    </p:spTree>
    <p:extLst>
      <p:ext uri="{BB962C8B-B14F-4D97-AF65-F5344CB8AC3E}">
        <p14:creationId xmlns:p14="http://schemas.microsoft.com/office/powerpoint/2010/main" val="227228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DECAD-A57C-1F04-7FAD-D519C1445F5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C878865-A99E-D056-D7AF-1762BB6E99C3}"/>
              </a:ext>
            </a:extLst>
          </p:cNvPr>
          <p:cNvSpPr>
            <a:spLocks noGrp="1"/>
          </p:cNvSpPr>
          <p:nvPr>
            <p:ph type="dt" sz="half" idx="10"/>
          </p:nvPr>
        </p:nvSpPr>
        <p:spPr/>
        <p:txBody>
          <a:bodyPr/>
          <a:lstStyle/>
          <a:p>
            <a:fld id="{824D5B8F-2573-4BB8-B5DE-E2EAACCFDE23}" type="datetimeFigureOut">
              <a:rPr lang="es-CL" smtClean="0"/>
              <a:t>16-01-2026</a:t>
            </a:fld>
            <a:endParaRPr lang="es-CL"/>
          </a:p>
        </p:txBody>
      </p:sp>
      <p:sp>
        <p:nvSpPr>
          <p:cNvPr id="4" name="Marcador de pie de página 3">
            <a:extLst>
              <a:ext uri="{FF2B5EF4-FFF2-40B4-BE49-F238E27FC236}">
                <a16:creationId xmlns:a16="http://schemas.microsoft.com/office/drawing/2014/main" id="{D3C3A421-A798-9F4D-65C3-34270C62E89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A1BD8EA-4982-7997-D1A3-0E2BDE94A697}"/>
              </a:ext>
            </a:extLst>
          </p:cNvPr>
          <p:cNvSpPr>
            <a:spLocks noGrp="1"/>
          </p:cNvSpPr>
          <p:nvPr>
            <p:ph type="sldNum" sz="quarter" idx="12"/>
          </p:nvPr>
        </p:nvSpPr>
        <p:spPr/>
        <p:txBody>
          <a:bodyPr/>
          <a:lstStyle/>
          <a:p>
            <a:fld id="{C21C2BCD-5215-4453-BE17-8D1D103A038D}" type="slidenum">
              <a:rPr lang="es-CL" smtClean="0"/>
              <a:t>‹Nº›</a:t>
            </a:fld>
            <a:endParaRPr lang="es-CL"/>
          </a:p>
        </p:txBody>
      </p:sp>
    </p:spTree>
    <p:extLst>
      <p:ext uri="{BB962C8B-B14F-4D97-AF65-F5344CB8AC3E}">
        <p14:creationId xmlns:p14="http://schemas.microsoft.com/office/powerpoint/2010/main" val="247263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998478-5C4A-2EAA-6690-F1E8C5779872}"/>
              </a:ext>
            </a:extLst>
          </p:cNvPr>
          <p:cNvSpPr>
            <a:spLocks noGrp="1"/>
          </p:cNvSpPr>
          <p:nvPr>
            <p:ph type="dt" sz="half" idx="10"/>
          </p:nvPr>
        </p:nvSpPr>
        <p:spPr/>
        <p:txBody>
          <a:bodyPr/>
          <a:lstStyle/>
          <a:p>
            <a:fld id="{824D5B8F-2573-4BB8-B5DE-E2EAACCFDE23}" type="datetimeFigureOut">
              <a:rPr lang="es-CL" smtClean="0"/>
              <a:t>16-01-2026</a:t>
            </a:fld>
            <a:endParaRPr lang="es-CL"/>
          </a:p>
        </p:txBody>
      </p:sp>
      <p:sp>
        <p:nvSpPr>
          <p:cNvPr id="3" name="Marcador de pie de página 2">
            <a:extLst>
              <a:ext uri="{FF2B5EF4-FFF2-40B4-BE49-F238E27FC236}">
                <a16:creationId xmlns:a16="http://schemas.microsoft.com/office/drawing/2014/main" id="{3E6E36B7-BA1C-3D2E-AB15-038B09BA93B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5DC3F23C-936A-3E57-866C-D9E65B7B1B22}"/>
              </a:ext>
            </a:extLst>
          </p:cNvPr>
          <p:cNvSpPr>
            <a:spLocks noGrp="1"/>
          </p:cNvSpPr>
          <p:nvPr>
            <p:ph type="sldNum" sz="quarter" idx="12"/>
          </p:nvPr>
        </p:nvSpPr>
        <p:spPr/>
        <p:txBody>
          <a:bodyPr/>
          <a:lstStyle/>
          <a:p>
            <a:fld id="{C21C2BCD-5215-4453-BE17-8D1D103A038D}" type="slidenum">
              <a:rPr lang="es-CL" smtClean="0"/>
              <a:t>‹Nº›</a:t>
            </a:fld>
            <a:endParaRPr lang="es-CL"/>
          </a:p>
        </p:txBody>
      </p:sp>
    </p:spTree>
    <p:extLst>
      <p:ext uri="{BB962C8B-B14F-4D97-AF65-F5344CB8AC3E}">
        <p14:creationId xmlns:p14="http://schemas.microsoft.com/office/powerpoint/2010/main" val="48714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95E5F-CF9E-D032-E8AF-7DBB6AB3B84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FD3D136-BF42-BAFC-FD6D-3159E2501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775D074D-B33D-D742-C9E1-ED307B417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6041EB-D742-B762-23C7-868CA3228CF3}"/>
              </a:ext>
            </a:extLst>
          </p:cNvPr>
          <p:cNvSpPr>
            <a:spLocks noGrp="1"/>
          </p:cNvSpPr>
          <p:nvPr>
            <p:ph type="dt" sz="half" idx="10"/>
          </p:nvPr>
        </p:nvSpPr>
        <p:spPr/>
        <p:txBody>
          <a:bodyPr/>
          <a:lstStyle/>
          <a:p>
            <a:fld id="{824D5B8F-2573-4BB8-B5DE-E2EAACCFDE23}" type="datetimeFigureOut">
              <a:rPr lang="es-CL" smtClean="0"/>
              <a:t>16-01-2026</a:t>
            </a:fld>
            <a:endParaRPr lang="es-CL"/>
          </a:p>
        </p:txBody>
      </p:sp>
      <p:sp>
        <p:nvSpPr>
          <p:cNvPr id="6" name="Marcador de pie de página 5">
            <a:extLst>
              <a:ext uri="{FF2B5EF4-FFF2-40B4-BE49-F238E27FC236}">
                <a16:creationId xmlns:a16="http://schemas.microsoft.com/office/drawing/2014/main" id="{E599B7F1-FDCD-7CFF-9140-C324CDE9AD4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AF01E70-676D-C820-6010-FA725655896A}"/>
              </a:ext>
            </a:extLst>
          </p:cNvPr>
          <p:cNvSpPr>
            <a:spLocks noGrp="1"/>
          </p:cNvSpPr>
          <p:nvPr>
            <p:ph type="sldNum" sz="quarter" idx="12"/>
          </p:nvPr>
        </p:nvSpPr>
        <p:spPr/>
        <p:txBody>
          <a:bodyPr/>
          <a:lstStyle/>
          <a:p>
            <a:fld id="{C21C2BCD-5215-4453-BE17-8D1D103A038D}" type="slidenum">
              <a:rPr lang="es-CL" smtClean="0"/>
              <a:t>‹Nº›</a:t>
            </a:fld>
            <a:endParaRPr lang="es-CL"/>
          </a:p>
        </p:txBody>
      </p:sp>
    </p:spTree>
    <p:extLst>
      <p:ext uri="{BB962C8B-B14F-4D97-AF65-F5344CB8AC3E}">
        <p14:creationId xmlns:p14="http://schemas.microsoft.com/office/powerpoint/2010/main" val="351942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CDE05E-0908-43D0-382C-FB9A31CB49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1ABFB617-F216-29AD-39AE-4D164647AE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61C6057D-212D-4A7C-F524-45D43EE97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A7AADBF-A46A-E3FF-51A8-EC6530A730DA}"/>
              </a:ext>
            </a:extLst>
          </p:cNvPr>
          <p:cNvSpPr>
            <a:spLocks noGrp="1"/>
          </p:cNvSpPr>
          <p:nvPr>
            <p:ph type="dt" sz="half" idx="10"/>
          </p:nvPr>
        </p:nvSpPr>
        <p:spPr/>
        <p:txBody>
          <a:bodyPr/>
          <a:lstStyle/>
          <a:p>
            <a:fld id="{824D5B8F-2573-4BB8-B5DE-E2EAACCFDE23}" type="datetimeFigureOut">
              <a:rPr lang="es-CL" smtClean="0"/>
              <a:t>16-01-2026</a:t>
            </a:fld>
            <a:endParaRPr lang="es-CL"/>
          </a:p>
        </p:txBody>
      </p:sp>
      <p:sp>
        <p:nvSpPr>
          <p:cNvPr id="6" name="Marcador de pie de página 5">
            <a:extLst>
              <a:ext uri="{FF2B5EF4-FFF2-40B4-BE49-F238E27FC236}">
                <a16:creationId xmlns:a16="http://schemas.microsoft.com/office/drawing/2014/main" id="{2CB0ACD9-C9F6-A778-DAAF-BCEB970318A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664802F-E896-42B7-EDCC-E56CCD972A33}"/>
              </a:ext>
            </a:extLst>
          </p:cNvPr>
          <p:cNvSpPr>
            <a:spLocks noGrp="1"/>
          </p:cNvSpPr>
          <p:nvPr>
            <p:ph type="sldNum" sz="quarter" idx="12"/>
          </p:nvPr>
        </p:nvSpPr>
        <p:spPr/>
        <p:txBody>
          <a:bodyPr/>
          <a:lstStyle/>
          <a:p>
            <a:fld id="{C21C2BCD-5215-4453-BE17-8D1D103A038D}" type="slidenum">
              <a:rPr lang="es-CL" smtClean="0"/>
              <a:t>‹Nº›</a:t>
            </a:fld>
            <a:endParaRPr lang="es-CL"/>
          </a:p>
        </p:txBody>
      </p:sp>
    </p:spTree>
    <p:extLst>
      <p:ext uri="{BB962C8B-B14F-4D97-AF65-F5344CB8AC3E}">
        <p14:creationId xmlns:p14="http://schemas.microsoft.com/office/powerpoint/2010/main" val="173623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327C877-FB6F-4F06-18DB-1B768CADF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9CA585C-3127-C0CB-75B4-E2B382076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39BA1BC-F713-1CFE-9387-F129A5D76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4D5B8F-2573-4BB8-B5DE-E2EAACCFDE23}" type="datetimeFigureOut">
              <a:rPr lang="es-CL" smtClean="0"/>
              <a:t>16-01-2026</a:t>
            </a:fld>
            <a:endParaRPr lang="es-CL"/>
          </a:p>
        </p:txBody>
      </p:sp>
      <p:sp>
        <p:nvSpPr>
          <p:cNvPr id="5" name="Marcador de pie de página 4">
            <a:extLst>
              <a:ext uri="{FF2B5EF4-FFF2-40B4-BE49-F238E27FC236}">
                <a16:creationId xmlns:a16="http://schemas.microsoft.com/office/drawing/2014/main" id="{8A75F83C-7A99-2134-4FAC-2D8243E8A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5B4D3BD0-7820-2EBA-4CC8-69A1C879C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1C2BCD-5215-4453-BE17-8D1D103A038D}" type="slidenum">
              <a:rPr lang="es-CL" smtClean="0"/>
              <a:t>‹Nº›</a:t>
            </a:fld>
            <a:endParaRPr lang="es-CL"/>
          </a:p>
        </p:txBody>
      </p:sp>
    </p:spTree>
    <p:extLst>
      <p:ext uri="{BB962C8B-B14F-4D97-AF65-F5344CB8AC3E}">
        <p14:creationId xmlns:p14="http://schemas.microsoft.com/office/powerpoint/2010/main" val="225706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B21BE332-31C7-35DB-D359-B4A8B9142439}"/>
              </a:ext>
            </a:extLst>
          </p:cNvPr>
          <p:cNvSpPr txBox="1">
            <a:spLocks/>
          </p:cNvSpPr>
          <p:nvPr/>
        </p:nvSpPr>
        <p:spPr>
          <a:xfrm>
            <a:off x="7267102" y="1768376"/>
            <a:ext cx="4515172" cy="17481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kumimoji="0" lang="es-ES" sz="2500" b="0" i="0" u="none" strike="noStrike" kern="0" cap="all" spc="0" normalizeH="0" baseline="0" noProof="0" dirty="0">
                <a:ln>
                  <a:noFill/>
                </a:ln>
                <a:solidFill>
                  <a:srgbClr val="FFFFFF"/>
                </a:solidFill>
                <a:effectLst/>
                <a:uLnTx/>
                <a:uFillTx/>
                <a:latin typeface="Archivo Thin" pitchFamily="2" charset="0"/>
                <a:sym typeface="Archivo"/>
              </a:rPr>
              <a:t>REPORTE DE operaciones con partes relacionadas</a:t>
            </a:r>
            <a:br>
              <a:rPr kumimoji="0" lang="es-ES" sz="2500" b="0" i="0" u="none" strike="noStrike" kern="0" cap="all" spc="0" normalizeH="0" baseline="0" noProof="0" dirty="0">
                <a:ln>
                  <a:noFill/>
                </a:ln>
                <a:solidFill>
                  <a:srgbClr val="FFFFFF"/>
                </a:solidFill>
                <a:effectLst/>
                <a:uLnTx/>
                <a:uFillTx/>
                <a:latin typeface="Archivo Thin" pitchFamily="2" charset="0"/>
                <a:sym typeface="Archivo"/>
              </a:rPr>
            </a:br>
            <a:r>
              <a:rPr kumimoji="0" lang="es-ES" sz="2500" b="0" i="0" u="none" strike="noStrike" kern="0" cap="all" spc="0" normalizeH="0" baseline="0" noProof="0" dirty="0">
                <a:ln>
                  <a:noFill/>
                </a:ln>
                <a:solidFill>
                  <a:srgbClr val="FFFFFF"/>
                </a:solidFill>
                <a:effectLst/>
                <a:uLnTx/>
                <a:uFillTx/>
                <a:latin typeface="Archivo Thin" pitchFamily="2" charset="0"/>
                <a:sym typeface="Archivo"/>
              </a:rPr>
              <a:t>SEGUNDO SEMESTRE 2025</a:t>
            </a:r>
            <a:br>
              <a:rPr lang="es-CL" sz="2500" dirty="0"/>
            </a:br>
            <a:endParaRPr lang="es-CL" sz="2500" dirty="0"/>
          </a:p>
        </p:txBody>
      </p:sp>
      <p:sp>
        <p:nvSpPr>
          <p:cNvPr id="5" name="Título 4">
            <a:extLst>
              <a:ext uri="{FF2B5EF4-FFF2-40B4-BE49-F238E27FC236}">
                <a16:creationId xmlns:a16="http://schemas.microsoft.com/office/drawing/2014/main" id="{D51C56C4-6FE9-0D77-9DC3-20092DA71126}"/>
              </a:ext>
            </a:extLst>
          </p:cNvPr>
          <p:cNvSpPr txBox="1">
            <a:spLocks/>
          </p:cNvSpPr>
          <p:nvPr/>
        </p:nvSpPr>
        <p:spPr>
          <a:xfrm>
            <a:off x="7409403" y="3315646"/>
            <a:ext cx="4515172" cy="1748134"/>
          </a:xfrm>
          <a:prstGeom prst="rect">
            <a:avLst/>
          </a:prstGeom>
        </p:spPr>
        <p:txBody>
          <a:bodyPr vert="horz" wrap="square" lIns="0" tIns="0" rIns="0" bIns="0" rtlCol="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Font typeface="Archivo"/>
              <a:defRPr sz="4400" b="0" i="0" u="none" strike="noStrike" cap="all" baseline="0">
                <a:solidFill>
                  <a:schemeClr val="bg1"/>
                </a:solidFill>
                <a:latin typeface="Archivo Thin" pitchFamily="2" charset="0"/>
                <a:ea typeface="Archivo Thin" pitchFamily="2" charset="0"/>
                <a:cs typeface="Archivo Thin" pitchFamily="2" charset="0"/>
                <a:sym typeface="Archivo"/>
              </a:defRPr>
            </a:lvl1pPr>
            <a:lvl2pPr marR="0" lvl="1"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2pPr>
            <a:lvl3pPr marR="0" lvl="2"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3pPr>
            <a:lvl4pPr marR="0" lvl="3"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4pPr>
            <a:lvl5pPr marR="0" lvl="4"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5pPr>
            <a:lvl6pPr marR="0" lvl="5"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6pPr>
            <a:lvl7pPr marR="0" lvl="6"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7pPr>
            <a:lvl8pPr marR="0" lvl="7"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8pPr>
            <a:lvl9pPr marR="0" lvl="8"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9pPr>
          </a:lstStyle>
          <a:p>
            <a:pPr>
              <a:lnSpc>
                <a:spcPct val="100000"/>
              </a:lnSpc>
              <a:spcBef>
                <a:spcPts val="600"/>
              </a:spcBef>
            </a:pPr>
            <a:r>
              <a:rPr lang="es-CL" sz="2000" dirty="0"/>
              <a:t>DIRECTORIO ENERO 2026</a:t>
            </a:r>
          </a:p>
          <a:p>
            <a:endParaRPr lang="es-CL" sz="2000" dirty="0"/>
          </a:p>
        </p:txBody>
      </p:sp>
      <p:pic>
        <p:nvPicPr>
          <p:cNvPr id="8" name="Gráfico 7">
            <a:extLst>
              <a:ext uri="{FF2B5EF4-FFF2-40B4-BE49-F238E27FC236}">
                <a16:creationId xmlns:a16="http://schemas.microsoft.com/office/drawing/2014/main" id="{E1906A4D-5203-4620-CB05-EE5D5CA22A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964" y="2131787"/>
            <a:ext cx="5958745" cy="2139037"/>
          </a:xfrm>
          <a:prstGeom prst="rect">
            <a:avLst/>
          </a:prstGeom>
        </p:spPr>
      </p:pic>
    </p:spTree>
    <p:extLst>
      <p:ext uri="{BB962C8B-B14F-4D97-AF65-F5344CB8AC3E}">
        <p14:creationId xmlns:p14="http://schemas.microsoft.com/office/powerpoint/2010/main" val="65747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9">
            <a:extLst>
              <a:ext uri="{FF2B5EF4-FFF2-40B4-BE49-F238E27FC236}">
                <a16:creationId xmlns:a16="http://schemas.microsoft.com/office/drawing/2014/main" id="{F1F51ADD-201F-2379-05B9-C4100278DE5F}"/>
              </a:ext>
            </a:extLst>
          </p:cNvPr>
          <p:cNvSpPr txBox="1">
            <a:spLocks/>
          </p:cNvSpPr>
          <p:nvPr/>
        </p:nvSpPr>
        <p:spPr>
          <a:xfrm>
            <a:off x="799360" y="531147"/>
            <a:ext cx="10173439" cy="863917"/>
          </a:xfrm>
          <a:prstGeom prst="rect">
            <a:avLst/>
          </a:prstGeom>
        </p:spPr>
        <p:txBody>
          <a:bodyPr vert="horz" wrap="square" lIns="0" tIns="0" rIns="0" bIns="0" rtlCol="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Font typeface="Archivo"/>
              <a:defRPr sz="4400" b="0" i="0" u="none" strike="noStrike" cap="all" baseline="0">
                <a:solidFill>
                  <a:srgbClr val="212B60"/>
                </a:solidFill>
                <a:latin typeface="Archivo Thin" pitchFamily="2" charset="0"/>
                <a:ea typeface="Archivo Thin" pitchFamily="2" charset="0"/>
                <a:cs typeface="Archivo Thin" pitchFamily="2" charset="0"/>
                <a:sym typeface="Archivo"/>
              </a:defRPr>
            </a:lvl1pPr>
            <a:lvl2pPr marR="0" lvl="1"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2pPr>
            <a:lvl3pPr marR="0" lvl="2"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3pPr>
            <a:lvl4pPr marR="0" lvl="3"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4pPr>
            <a:lvl5pPr marR="0" lvl="4"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5pPr>
            <a:lvl6pPr marR="0" lvl="5"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6pPr>
            <a:lvl7pPr marR="0" lvl="6"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7pPr>
            <a:lvl8pPr marR="0" lvl="7"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8pPr>
            <a:lvl9pPr marR="0" lvl="8"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9pPr>
          </a:lstStyle>
          <a:p>
            <a:r>
              <a:rPr lang="es-CL" sz="2800" dirty="0">
                <a:latin typeface="Arial" panose="020B0604020202020204" pitchFamily="34" charset="0"/>
                <a:cs typeface="Arial" panose="020B0604020202020204" pitchFamily="34" charset="0"/>
              </a:rPr>
              <a:t>Reporte de OPR – SEGUNDO semestre 2025</a:t>
            </a:r>
          </a:p>
          <a:p>
            <a:endParaRPr lang="es-CL" sz="2800" dirty="0">
              <a:latin typeface="Arial" panose="020B0604020202020204" pitchFamily="34" charset="0"/>
              <a:cs typeface="Arial" panose="020B0604020202020204" pitchFamily="34" charset="0"/>
            </a:endParaRPr>
          </a:p>
        </p:txBody>
      </p:sp>
      <p:cxnSp>
        <p:nvCxnSpPr>
          <p:cNvPr id="7" name="Conector recto 6">
            <a:extLst>
              <a:ext uri="{FF2B5EF4-FFF2-40B4-BE49-F238E27FC236}">
                <a16:creationId xmlns:a16="http://schemas.microsoft.com/office/drawing/2014/main" id="{712C447A-A267-2B92-5CB1-C96134239E7E}"/>
              </a:ext>
            </a:extLst>
          </p:cNvPr>
          <p:cNvCxnSpPr/>
          <p:nvPr/>
        </p:nvCxnSpPr>
        <p:spPr>
          <a:xfrm>
            <a:off x="303680" y="1078992"/>
            <a:ext cx="11605991" cy="0"/>
          </a:xfrm>
          <a:prstGeom prst="line">
            <a:avLst/>
          </a:prstGeom>
        </p:spPr>
        <p:style>
          <a:lnRef idx="3">
            <a:schemeClr val="accent3"/>
          </a:lnRef>
          <a:fillRef idx="0">
            <a:schemeClr val="accent3"/>
          </a:fillRef>
          <a:effectRef idx="2">
            <a:schemeClr val="accent3"/>
          </a:effectRef>
          <a:fontRef idx="minor">
            <a:schemeClr val="tx1"/>
          </a:fontRef>
        </p:style>
      </p:cxnSp>
      <p:sp>
        <p:nvSpPr>
          <p:cNvPr id="8" name="CuadroTexto 7">
            <a:extLst>
              <a:ext uri="{FF2B5EF4-FFF2-40B4-BE49-F238E27FC236}">
                <a16:creationId xmlns:a16="http://schemas.microsoft.com/office/drawing/2014/main" id="{246B9F19-F8F6-AD50-49B5-012AD08148A5}"/>
              </a:ext>
            </a:extLst>
          </p:cNvPr>
          <p:cNvSpPr txBox="1"/>
          <p:nvPr/>
        </p:nvSpPr>
        <p:spPr>
          <a:xfrm>
            <a:off x="455722" y="1160496"/>
            <a:ext cx="11408229" cy="369332"/>
          </a:xfrm>
          <a:prstGeom prst="rect">
            <a:avLst/>
          </a:prstGeom>
          <a:noFill/>
          <a:ln>
            <a:noFill/>
          </a:ln>
        </p:spPr>
        <p:txBody>
          <a:bodyPr wrap="square">
            <a:spAutoFit/>
          </a:bodyPr>
          <a:lstStyle/>
          <a:p>
            <a:r>
              <a:rPr lang="es-ES" sz="1800" b="1" dirty="0">
                <a:solidFill>
                  <a:srgbClr val="0070C0"/>
                </a:solidFill>
                <a:latin typeface="+mj-lt"/>
                <a:ea typeface="+mn-ea"/>
                <a:cs typeface="+mn-cs"/>
                <a:sym typeface="Archivo Thin"/>
              </a:rPr>
              <a:t>OPERACIONES CON PARTES RELACIONADAS INFORMADAS EN FORMA INDIVIDUAL - MONTOS SOBRE UF 1.000. </a:t>
            </a:r>
            <a:endParaRPr lang="es-ES" sz="1600" dirty="0">
              <a:solidFill>
                <a:srgbClr val="002060"/>
              </a:solidFill>
              <a:latin typeface="Archivo Thin"/>
              <a:cs typeface="Times New Roman" pitchFamily="18" charset="0"/>
              <a:sym typeface="Archivo Thin"/>
            </a:endParaRPr>
          </a:p>
        </p:txBody>
      </p:sp>
      <p:sp>
        <p:nvSpPr>
          <p:cNvPr id="9" name="CuadroTexto 8">
            <a:extLst>
              <a:ext uri="{FF2B5EF4-FFF2-40B4-BE49-F238E27FC236}">
                <a16:creationId xmlns:a16="http://schemas.microsoft.com/office/drawing/2014/main" id="{5D0B4ECB-2DCF-9924-104E-B5E4CBEC7521}"/>
              </a:ext>
            </a:extLst>
          </p:cNvPr>
          <p:cNvSpPr txBox="1"/>
          <p:nvPr/>
        </p:nvSpPr>
        <p:spPr>
          <a:xfrm>
            <a:off x="455721" y="1542138"/>
            <a:ext cx="10859977" cy="323165"/>
          </a:xfrm>
          <a:prstGeom prst="rect">
            <a:avLst/>
          </a:prstGeom>
          <a:noFill/>
          <a:ln>
            <a:noFill/>
          </a:ln>
        </p:spPr>
        <p:txBody>
          <a:bodyPr wrap="square">
            <a:spAutoFit/>
          </a:bodyPr>
          <a:lstStyle/>
          <a:p>
            <a:pPr marL="285750" indent="-285750">
              <a:buFont typeface="Arial" panose="020B0604020202020204" pitchFamily="34" charset="0"/>
              <a:buChar char="•"/>
            </a:pPr>
            <a:r>
              <a:rPr lang="es-ES" sz="1500" b="1" dirty="0">
                <a:solidFill>
                  <a:srgbClr val="002060"/>
                </a:solidFill>
                <a:latin typeface="Archivo Thin"/>
                <a:cs typeface="Times New Roman" pitchFamily="18" charset="0"/>
                <a:sym typeface="Archivo Thin"/>
              </a:rPr>
              <a:t>Operaciones con filiales en las que PVSA  posee participación de más de 95% (Montos en Unidades de Fomento).</a:t>
            </a:r>
          </a:p>
        </p:txBody>
      </p:sp>
      <p:pic>
        <p:nvPicPr>
          <p:cNvPr id="4" name="Imagen 3" descr="Interfaz de usuario gráfica, Aplicación&#10;&#10;El contenido generado por IA puede ser incorrecto.">
            <a:extLst>
              <a:ext uri="{FF2B5EF4-FFF2-40B4-BE49-F238E27FC236}">
                <a16:creationId xmlns:a16="http://schemas.microsoft.com/office/drawing/2014/main" id="{A916B5E3-2D88-AB44-09D7-4C06C2EC4559}"/>
              </a:ext>
            </a:extLst>
          </p:cNvPr>
          <p:cNvPicPr>
            <a:picLocks noChangeAspect="1"/>
          </p:cNvPicPr>
          <p:nvPr/>
        </p:nvPicPr>
        <p:blipFill>
          <a:blip r:embed="rId2"/>
          <a:srcRect r="1373"/>
          <a:stretch>
            <a:fillRect/>
          </a:stretch>
        </p:blipFill>
        <p:spPr>
          <a:xfrm>
            <a:off x="63836" y="2093737"/>
            <a:ext cx="12024532" cy="2898961"/>
          </a:xfrm>
          <a:prstGeom prst="rect">
            <a:avLst/>
          </a:prstGeom>
        </p:spPr>
      </p:pic>
    </p:spTree>
    <p:extLst>
      <p:ext uri="{BB962C8B-B14F-4D97-AF65-F5344CB8AC3E}">
        <p14:creationId xmlns:p14="http://schemas.microsoft.com/office/powerpoint/2010/main" val="39448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5BBA4-484E-78EE-F4A9-6BF830B3BF0E}"/>
            </a:ext>
          </a:extLst>
        </p:cNvPr>
        <p:cNvGrpSpPr/>
        <p:nvPr/>
      </p:nvGrpSpPr>
      <p:grpSpPr>
        <a:xfrm>
          <a:off x="0" y="0"/>
          <a:ext cx="0" cy="0"/>
          <a:chOff x="0" y="0"/>
          <a:chExt cx="0" cy="0"/>
        </a:xfrm>
      </p:grpSpPr>
      <p:sp>
        <p:nvSpPr>
          <p:cNvPr id="6" name="Título 9">
            <a:extLst>
              <a:ext uri="{FF2B5EF4-FFF2-40B4-BE49-F238E27FC236}">
                <a16:creationId xmlns:a16="http://schemas.microsoft.com/office/drawing/2014/main" id="{D84DF888-22DC-DB77-46FC-1BEE687F403E}"/>
              </a:ext>
            </a:extLst>
          </p:cNvPr>
          <p:cNvSpPr txBox="1">
            <a:spLocks/>
          </p:cNvSpPr>
          <p:nvPr/>
        </p:nvSpPr>
        <p:spPr>
          <a:xfrm>
            <a:off x="799360" y="531147"/>
            <a:ext cx="10173439" cy="863917"/>
          </a:xfrm>
          <a:prstGeom prst="rect">
            <a:avLst/>
          </a:prstGeom>
        </p:spPr>
        <p:txBody>
          <a:bodyPr vert="horz" wrap="square" lIns="0" tIns="0" rIns="0" bIns="0" rtlCol="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Font typeface="Archivo"/>
              <a:defRPr sz="4400" b="0" i="0" u="none" strike="noStrike" cap="all" baseline="0">
                <a:solidFill>
                  <a:srgbClr val="212B60"/>
                </a:solidFill>
                <a:latin typeface="Archivo Thin" pitchFamily="2" charset="0"/>
                <a:ea typeface="Archivo Thin" pitchFamily="2" charset="0"/>
                <a:cs typeface="Archivo Thin" pitchFamily="2" charset="0"/>
                <a:sym typeface="Archivo"/>
              </a:defRPr>
            </a:lvl1pPr>
            <a:lvl2pPr marR="0" lvl="1"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2pPr>
            <a:lvl3pPr marR="0" lvl="2"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3pPr>
            <a:lvl4pPr marR="0" lvl="3"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4pPr>
            <a:lvl5pPr marR="0" lvl="4"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5pPr>
            <a:lvl6pPr marR="0" lvl="5"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6pPr>
            <a:lvl7pPr marR="0" lvl="6"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7pPr>
            <a:lvl8pPr marR="0" lvl="7"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8pPr>
            <a:lvl9pPr marR="0" lvl="8"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9pPr>
          </a:lstStyle>
          <a:p>
            <a:r>
              <a:rPr lang="es-CL" sz="2800" dirty="0">
                <a:latin typeface="Arial" panose="020B0604020202020204" pitchFamily="34" charset="0"/>
                <a:cs typeface="Arial" panose="020B0604020202020204" pitchFamily="34" charset="0"/>
              </a:rPr>
              <a:t>Reporte de OPR – SEGUNDO semestre 2025</a:t>
            </a:r>
          </a:p>
          <a:p>
            <a:endParaRPr lang="es-CL" sz="2800" dirty="0">
              <a:latin typeface="Arial" panose="020B0604020202020204" pitchFamily="34" charset="0"/>
              <a:cs typeface="Arial" panose="020B0604020202020204" pitchFamily="34" charset="0"/>
            </a:endParaRPr>
          </a:p>
        </p:txBody>
      </p:sp>
      <p:cxnSp>
        <p:nvCxnSpPr>
          <p:cNvPr id="7" name="Conector recto 6">
            <a:extLst>
              <a:ext uri="{FF2B5EF4-FFF2-40B4-BE49-F238E27FC236}">
                <a16:creationId xmlns:a16="http://schemas.microsoft.com/office/drawing/2014/main" id="{116E8196-D456-428C-8412-4DE60B2D5B42}"/>
              </a:ext>
            </a:extLst>
          </p:cNvPr>
          <p:cNvCxnSpPr/>
          <p:nvPr/>
        </p:nvCxnSpPr>
        <p:spPr>
          <a:xfrm>
            <a:off x="303680" y="1078992"/>
            <a:ext cx="11605991" cy="0"/>
          </a:xfrm>
          <a:prstGeom prst="line">
            <a:avLst/>
          </a:prstGeom>
        </p:spPr>
        <p:style>
          <a:lnRef idx="3">
            <a:schemeClr val="accent3"/>
          </a:lnRef>
          <a:fillRef idx="0">
            <a:schemeClr val="accent3"/>
          </a:fillRef>
          <a:effectRef idx="2">
            <a:schemeClr val="accent3"/>
          </a:effectRef>
          <a:fontRef idx="minor">
            <a:schemeClr val="tx1"/>
          </a:fontRef>
        </p:style>
      </p:cxnSp>
      <p:sp>
        <p:nvSpPr>
          <p:cNvPr id="2" name="Rectángulo: esquinas redondeadas 1">
            <a:extLst>
              <a:ext uri="{FF2B5EF4-FFF2-40B4-BE49-F238E27FC236}">
                <a16:creationId xmlns:a16="http://schemas.microsoft.com/office/drawing/2014/main" id="{3A12F51C-949D-83C3-64EB-E0BD0DCE7199}"/>
              </a:ext>
            </a:extLst>
          </p:cNvPr>
          <p:cNvSpPr/>
          <p:nvPr/>
        </p:nvSpPr>
        <p:spPr>
          <a:xfrm>
            <a:off x="461066" y="1258973"/>
            <a:ext cx="10602466" cy="19590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r>
              <a:rPr lang="es-ES" sz="1800" b="1" dirty="0">
                <a:solidFill>
                  <a:srgbClr val="0070C0"/>
                </a:solidFill>
                <a:latin typeface="+mj-lt"/>
              </a:rPr>
              <a:t>RESUMEN TOTAL OPR MONTOS SOBRE UF 1.000 – PRIMER SEMESTRE 2025</a:t>
            </a:r>
          </a:p>
        </p:txBody>
      </p:sp>
      <p:sp>
        <p:nvSpPr>
          <p:cNvPr id="3" name="CuadroTexto 2">
            <a:extLst>
              <a:ext uri="{FF2B5EF4-FFF2-40B4-BE49-F238E27FC236}">
                <a16:creationId xmlns:a16="http://schemas.microsoft.com/office/drawing/2014/main" id="{7A26EEC5-9A48-C82E-A6BF-1833EDFF89EF}"/>
              </a:ext>
            </a:extLst>
          </p:cNvPr>
          <p:cNvSpPr txBox="1"/>
          <p:nvPr/>
        </p:nvSpPr>
        <p:spPr>
          <a:xfrm>
            <a:off x="627910" y="1768694"/>
            <a:ext cx="10516337" cy="348429"/>
          </a:xfrm>
          <a:prstGeom prst="rect">
            <a:avLst/>
          </a:prstGeom>
          <a:noFill/>
          <a:ln>
            <a:noFill/>
          </a:ln>
        </p:spPr>
        <p:txBody>
          <a:bodyPr wrap="square">
            <a:spAutoFit/>
          </a:bodyPr>
          <a:lstStyle/>
          <a:p>
            <a:pPr>
              <a:lnSpc>
                <a:spcPts val="2100"/>
              </a:lnSpc>
            </a:pPr>
            <a:r>
              <a:rPr lang="es-ES" sz="1600" dirty="0">
                <a:solidFill>
                  <a:srgbClr val="002060"/>
                </a:solidFill>
                <a:latin typeface="Archivo Thin"/>
                <a:cs typeface="Times New Roman" pitchFamily="18" charset="0"/>
                <a:sym typeface="Archivo Thin"/>
              </a:rPr>
              <a:t>Operaciones informadas en forma individual - Montos sobre UF 1.000. expresados en Unidades de Fomento</a:t>
            </a:r>
          </a:p>
        </p:txBody>
      </p:sp>
      <p:pic>
        <p:nvPicPr>
          <p:cNvPr id="8" name="Imagen 7" descr="Tabla&#10;&#10;El contenido generado por IA puede ser incorrecto.">
            <a:extLst>
              <a:ext uri="{FF2B5EF4-FFF2-40B4-BE49-F238E27FC236}">
                <a16:creationId xmlns:a16="http://schemas.microsoft.com/office/drawing/2014/main" id="{F2384BCA-9E3B-9524-DBE5-6DE7ABF73AD1}"/>
              </a:ext>
            </a:extLst>
          </p:cNvPr>
          <p:cNvPicPr>
            <a:picLocks noChangeAspect="1"/>
          </p:cNvPicPr>
          <p:nvPr/>
        </p:nvPicPr>
        <p:blipFill>
          <a:blip r:embed="rId2"/>
          <a:stretch>
            <a:fillRect/>
          </a:stretch>
        </p:blipFill>
        <p:spPr>
          <a:xfrm>
            <a:off x="1222019" y="2430941"/>
            <a:ext cx="8819310" cy="2088412"/>
          </a:xfrm>
          <a:prstGeom prst="rect">
            <a:avLst/>
          </a:prstGeom>
        </p:spPr>
      </p:pic>
    </p:spTree>
    <p:extLst>
      <p:ext uri="{BB962C8B-B14F-4D97-AF65-F5344CB8AC3E}">
        <p14:creationId xmlns:p14="http://schemas.microsoft.com/office/powerpoint/2010/main" val="275005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448A5-5F67-5816-6804-E576BD979E46}"/>
            </a:ext>
          </a:extLst>
        </p:cNvPr>
        <p:cNvGrpSpPr/>
        <p:nvPr/>
      </p:nvGrpSpPr>
      <p:grpSpPr>
        <a:xfrm>
          <a:off x="0" y="0"/>
          <a:ext cx="0" cy="0"/>
          <a:chOff x="0" y="0"/>
          <a:chExt cx="0" cy="0"/>
        </a:xfrm>
      </p:grpSpPr>
      <p:sp>
        <p:nvSpPr>
          <p:cNvPr id="6" name="Título 9">
            <a:extLst>
              <a:ext uri="{FF2B5EF4-FFF2-40B4-BE49-F238E27FC236}">
                <a16:creationId xmlns:a16="http://schemas.microsoft.com/office/drawing/2014/main" id="{C727EA4B-DFC7-F97D-3CE9-0F81C822F24B}"/>
              </a:ext>
            </a:extLst>
          </p:cNvPr>
          <p:cNvSpPr txBox="1">
            <a:spLocks/>
          </p:cNvSpPr>
          <p:nvPr/>
        </p:nvSpPr>
        <p:spPr>
          <a:xfrm>
            <a:off x="799360" y="531147"/>
            <a:ext cx="10173439" cy="863917"/>
          </a:xfrm>
          <a:prstGeom prst="rect">
            <a:avLst/>
          </a:prstGeom>
        </p:spPr>
        <p:txBody>
          <a:bodyPr vert="horz" wrap="square" lIns="0" tIns="0" rIns="0" bIns="0" rtlCol="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Font typeface="Archivo"/>
              <a:defRPr sz="4400" b="0" i="0" u="none" strike="noStrike" cap="all" baseline="0">
                <a:solidFill>
                  <a:srgbClr val="212B60"/>
                </a:solidFill>
                <a:latin typeface="Archivo Thin" pitchFamily="2" charset="0"/>
                <a:ea typeface="Archivo Thin" pitchFamily="2" charset="0"/>
                <a:cs typeface="Archivo Thin" pitchFamily="2" charset="0"/>
                <a:sym typeface="Archivo"/>
              </a:defRPr>
            </a:lvl1pPr>
            <a:lvl2pPr marR="0" lvl="1"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2pPr>
            <a:lvl3pPr marR="0" lvl="2"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3pPr>
            <a:lvl4pPr marR="0" lvl="3"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4pPr>
            <a:lvl5pPr marR="0" lvl="4"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5pPr>
            <a:lvl6pPr marR="0" lvl="5"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6pPr>
            <a:lvl7pPr marR="0" lvl="6"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7pPr>
            <a:lvl8pPr marR="0" lvl="7"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8pPr>
            <a:lvl9pPr marR="0" lvl="8"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9pPr>
          </a:lstStyle>
          <a:p>
            <a:r>
              <a:rPr lang="es-CL" sz="2800" dirty="0">
                <a:latin typeface="Arial" panose="020B0604020202020204" pitchFamily="34" charset="0"/>
                <a:cs typeface="Arial" panose="020B0604020202020204" pitchFamily="34" charset="0"/>
              </a:rPr>
              <a:t>Reporte de OPR – SEGUNDO semestre 2025</a:t>
            </a:r>
          </a:p>
          <a:p>
            <a:endParaRPr lang="es-CL" sz="2800" dirty="0">
              <a:latin typeface="Arial" panose="020B0604020202020204" pitchFamily="34" charset="0"/>
              <a:cs typeface="Arial" panose="020B0604020202020204" pitchFamily="34" charset="0"/>
            </a:endParaRPr>
          </a:p>
        </p:txBody>
      </p:sp>
      <p:cxnSp>
        <p:nvCxnSpPr>
          <p:cNvPr id="7" name="Conector recto 6">
            <a:extLst>
              <a:ext uri="{FF2B5EF4-FFF2-40B4-BE49-F238E27FC236}">
                <a16:creationId xmlns:a16="http://schemas.microsoft.com/office/drawing/2014/main" id="{6ECCBDA9-9A7C-2552-B4BA-6A8553F61394}"/>
              </a:ext>
            </a:extLst>
          </p:cNvPr>
          <p:cNvCxnSpPr/>
          <p:nvPr/>
        </p:nvCxnSpPr>
        <p:spPr>
          <a:xfrm>
            <a:off x="303680" y="1078992"/>
            <a:ext cx="11605991" cy="0"/>
          </a:xfrm>
          <a:prstGeom prst="line">
            <a:avLst/>
          </a:prstGeom>
        </p:spPr>
        <p:style>
          <a:lnRef idx="3">
            <a:schemeClr val="accent3"/>
          </a:lnRef>
          <a:fillRef idx="0">
            <a:schemeClr val="accent3"/>
          </a:fillRef>
          <a:effectRef idx="2">
            <a:schemeClr val="accent3"/>
          </a:effectRef>
          <a:fontRef idx="minor">
            <a:schemeClr val="tx1"/>
          </a:fontRef>
        </p:style>
      </p:cxnSp>
      <p:sp>
        <p:nvSpPr>
          <p:cNvPr id="2" name="CuadroTexto 1">
            <a:extLst>
              <a:ext uri="{FF2B5EF4-FFF2-40B4-BE49-F238E27FC236}">
                <a16:creationId xmlns:a16="http://schemas.microsoft.com/office/drawing/2014/main" id="{B0840327-B35E-5463-8554-712D028C6AFB}"/>
              </a:ext>
            </a:extLst>
          </p:cNvPr>
          <p:cNvSpPr txBox="1"/>
          <p:nvPr/>
        </p:nvSpPr>
        <p:spPr>
          <a:xfrm>
            <a:off x="455722" y="1160496"/>
            <a:ext cx="11038286" cy="369332"/>
          </a:xfrm>
          <a:prstGeom prst="rect">
            <a:avLst/>
          </a:prstGeom>
          <a:noFill/>
          <a:ln>
            <a:noFill/>
          </a:ln>
        </p:spPr>
        <p:txBody>
          <a:bodyPr wrap="square">
            <a:spAutoFit/>
          </a:bodyPr>
          <a:lstStyle/>
          <a:p>
            <a:r>
              <a:rPr lang="es-ES" sz="1800" b="1" dirty="0">
                <a:solidFill>
                  <a:srgbClr val="0070C0"/>
                </a:solidFill>
                <a:latin typeface="+mj-lt"/>
                <a:ea typeface="+mn-ea"/>
                <a:cs typeface="+mn-cs"/>
                <a:sym typeface="Archivo Thin"/>
              </a:rPr>
              <a:t>OPERACIONES CON PARTES RELACIONADAS INFORMADAS EN FORMA AGREGADA - MONTOS BAJO UF 1.000. </a:t>
            </a:r>
          </a:p>
        </p:txBody>
      </p:sp>
      <p:sp>
        <p:nvSpPr>
          <p:cNvPr id="4" name="CuadroTexto 3">
            <a:extLst>
              <a:ext uri="{FF2B5EF4-FFF2-40B4-BE49-F238E27FC236}">
                <a16:creationId xmlns:a16="http://schemas.microsoft.com/office/drawing/2014/main" id="{16746C7C-3FF3-B548-8D30-AD9427695DA0}"/>
              </a:ext>
            </a:extLst>
          </p:cNvPr>
          <p:cNvSpPr txBox="1"/>
          <p:nvPr/>
        </p:nvSpPr>
        <p:spPr>
          <a:xfrm>
            <a:off x="455721" y="1602627"/>
            <a:ext cx="10253128" cy="323165"/>
          </a:xfrm>
          <a:prstGeom prst="rect">
            <a:avLst/>
          </a:prstGeom>
          <a:noFill/>
          <a:ln>
            <a:noFill/>
          </a:ln>
        </p:spPr>
        <p:txBody>
          <a:bodyPr wrap="square">
            <a:spAutoFit/>
          </a:bodyPr>
          <a:lstStyle/>
          <a:p>
            <a:pPr marL="285750" indent="-285750">
              <a:buFont typeface="Arial" panose="020B0604020202020204" pitchFamily="34" charset="0"/>
              <a:buChar char="•"/>
            </a:pPr>
            <a:r>
              <a:rPr lang="es-ES" sz="1500" b="1" dirty="0">
                <a:solidFill>
                  <a:srgbClr val="002060"/>
                </a:solidFill>
                <a:latin typeface="Archivo Thin"/>
                <a:cs typeface="Times New Roman" pitchFamily="18" charset="0"/>
                <a:sym typeface="Archivo Thin"/>
              </a:rPr>
              <a:t>Operaciones con empresas relacionadas, donde posee participación de menos de 95% (Montos en Unidades de Fomento).</a:t>
            </a:r>
          </a:p>
        </p:txBody>
      </p:sp>
      <p:pic>
        <p:nvPicPr>
          <p:cNvPr id="8" name="Imagen 7" descr="Interfaz de usuario gráfica, Aplicación&#10;&#10;El contenido generado por IA puede ser incorrecto.">
            <a:extLst>
              <a:ext uri="{FF2B5EF4-FFF2-40B4-BE49-F238E27FC236}">
                <a16:creationId xmlns:a16="http://schemas.microsoft.com/office/drawing/2014/main" id="{D3E302E9-E7AB-0B8F-9B16-893810AB9CDF}"/>
              </a:ext>
            </a:extLst>
          </p:cNvPr>
          <p:cNvPicPr>
            <a:picLocks noChangeAspect="1"/>
          </p:cNvPicPr>
          <p:nvPr/>
        </p:nvPicPr>
        <p:blipFill>
          <a:blip r:embed="rId2"/>
          <a:stretch>
            <a:fillRect/>
          </a:stretch>
        </p:blipFill>
        <p:spPr>
          <a:xfrm>
            <a:off x="0" y="2365776"/>
            <a:ext cx="12192000" cy="2126447"/>
          </a:xfrm>
          <a:prstGeom prst="rect">
            <a:avLst/>
          </a:prstGeom>
        </p:spPr>
      </p:pic>
    </p:spTree>
    <p:extLst>
      <p:ext uri="{BB962C8B-B14F-4D97-AF65-F5344CB8AC3E}">
        <p14:creationId xmlns:p14="http://schemas.microsoft.com/office/powerpoint/2010/main" val="364083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3BCA2-0FF6-9D4D-AFAF-1A01D65BEE4D}"/>
            </a:ext>
          </a:extLst>
        </p:cNvPr>
        <p:cNvGrpSpPr/>
        <p:nvPr/>
      </p:nvGrpSpPr>
      <p:grpSpPr>
        <a:xfrm>
          <a:off x="0" y="0"/>
          <a:ext cx="0" cy="0"/>
          <a:chOff x="0" y="0"/>
          <a:chExt cx="0" cy="0"/>
        </a:xfrm>
      </p:grpSpPr>
      <p:sp>
        <p:nvSpPr>
          <p:cNvPr id="6" name="Título 9">
            <a:extLst>
              <a:ext uri="{FF2B5EF4-FFF2-40B4-BE49-F238E27FC236}">
                <a16:creationId xmlns:a16="http://schemas.microsoft.com/office/drawing/2014/main" id="{329BB9FC-758A-601A-E666-4628736E85B6}"/>
              </a:ext>
            </a:extLst>
          </p:cNvPr>
          <p:cNvSpPr txBox="1">
            <a:spLocks/>
          </p:cNvSpPr>
          <p:nvPr/>
        </p:nvSpPr>
        <p:spPr>
          <a:xfrm>
            <a:off x="799360" y="531147"/>
            <a:ext cx="10173439" cy="863917"/>
          </a:xfrm>
          <a:prstGeom prst="rect">
            <a:avLst/>
          </a:prstGeom>
        </p:spPr>
        <p:txBody>
          <a:bodyPr vert="horz" wrap="square" lIns="0" tIns="0" rIns="0" bIns="0" rtlCol="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Font typeface="Archivo"/>
              <a:defRPr sz="4400" b="0" i="0" u="none" strike="noStrike" cap="all" baseline="0">
                <a:solidFill>
                  <a:srgbClr val="212B60"/>
                </a:solidFill>
                <a:latin typeface="Archivo Thin" pitchFamily="2" charset="0"/>
                <a:ea typeface="Archivo Thin" pitchFamily="2" charset="0"/>
                <a:cs typeface="Archivo Thin" pitchFamily="2" charset="0"/>
                <a:sym typeface="Archivo"/>
              </a:defRPr>
            </a:lvl1pPr>
            <a:lvl2pPr marR="0" lvl="1"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2pPr>
            <a:lvl3pPr marR="0" lvl="2"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3pPr>
            <a:lvl4pPr marR="0" lvl="3"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4pPr>
            <a:lvl5pPr marR="0" lvl="4"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5pPr>
            <a:lvl6pPr marR="0" lvl="5"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6pPr>
            <a:lvl7pPr marR="0" lvl="6"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7pPr>
            <a:lvl8pPr marR="0" lvl="7"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8pPr>
            <a:lvl9pPr marR="0" lvl="8"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9pPr>
          </a:lstStyle>
          <a:p>
            <a:r>
              <a:rPr lang="es-CL" sz="2800" dirty="0">
                <a:latin typeface="Arial" panose="020B0604020202020204" pitchFamily="34" charset="0"/>
                <a:cs typeface="Arial" panose="020B0604020202020204" pitchFamily="34" charset="0"/>
              </a:rPr>
              <a:t>Reporte de OPR – SEGUNDO semestre 2025</a:t>
            </a:r>
          </a:p>
          <a:p>
            <a:endParaRPr lang="es-CL" sz="2800" dirty="0">
              <a:latin typeface="Arial" panose="020B0604020202020204" pitchFamily="34" charset="0"/>
              <a:cs typeface="Arial" panose="020B0604020202020204" pitchFamily="34" charset="0"/>
            </a:endParaRPr>
          </a:p>
        </p:txBody>
      </p:sp>
      <p:cxnSp>
        <p:nvCxnSpPr>
          <p:cNvPr id="7" name="Conector recto 6">
            <a:extLst>
              <a:ext uri="{FF2B5EF4-FFF2-40B4-BE49-F238E27FC236}">
                <a16:creationId xmlns:a16="http://schemas.microsoft.com/office/drawing/2014/main" id="{B01DED30-AA40-204F-7742-DABD66653A96}"/>
              </a:ext>
            </a:extLst>
          </p:cNvPr>
          <p:cNvCxnSpPr/>
          <p:nvPr/>
        </p:nvCxnSpPr>
        <p:spPr>
          <a:xfrm>
            <a:off x="303680" y="1078992"/>
            <a:ext cx="11605991" cy="0"/>
          </a:xfrm>
          <a:prstGeom prst="line">
            <a:avLst/>
          </a:prstGeom>
        </p:spPr>
        <p:style>
          <a:lnRef idx="3">
            <a:schemeClr val="accent3"/>
          </a:lnRef>
          <a:fillRef idx="0">
            <a:schemeClr val="accent3"/>
          </a:fillRef>
          <a:effectRef idx="2">
            <a:schemeClr val="accent3"/>
          </a:effectRef>
          <a:fontRef idx="minor">
            <a:schemeClr val="tx1"/>
          </a:fontRef>
        </p:style>
      </p:cxnSp>
      <p:sp>
        <p:nvSpPr>
          <p:cNvPr id="2" name="CuadroTexto 1">
            <a:extLst>
              <a:ext uri="{FF2B5EF4-FFF2-40B4-BE49-F238E27FC236}">
                <a16:creationId xmlns:a16="http://schemas.microsoft.com/office/drawing/2014/main" id="{88B407D3-0167-F365-6548-0C19B2BEF408}"/>
              </a:ext>
            </a:extLst>
          </p:cNvPr>
          <p:cNvSpPr txBox="1"/>
          <p:nvPr/>
        </p:nvSpPr>
        <p:spPr>
          <a:xfrm>
            <a:off x="455722" y="1160496"/>
            <a:ext cx="11038286" cy="369332"/>
          </a:xfrm>
          <a:prstGeom prst="rect">
            <a:avLst/>
          </a:prstGeom>
          <a:noFill/>
          <a:ln>
            <a:noFill/>
          </a:ln>
        </p:spPr>
        <p:txBody>
          <a:bodyPr wrap="square">
            <a:spAutoFit/>
          </a:bodyPr>
          <a:lstStyle/>
          <a:p>
            <a:r>
              <a:rPr lang="es-ES" sz="1800" b="1" dirty="0">
                <a:solidFill>
                  <a:srgbClr val="0070C0"/>
                </a:solidFill>
                <a:latin typeface="+mj-lt"/>
                <a:ea typeface="+mn-ea"/>
                <a:cs typeface="+mn-cs"/>
                <a:sym typeface="Archivo Thin"/>
              </a:rPr>
              <a:t>OPERACIONES CON PARTES RELACIONADAS INFORMADAS EN FORMA AGREGADA - MONTOS BAJO UF 1.000. </a:t>
            </a:r>
          </a:p>
        </p:txBody>
      </p:sp>
      <p:sp>
        <p:nvSpPr>
          <p:cNvPr id="3" name="CuadroTexto 2">
            <a:extLst>
              <a:ext uri="{FF2B5EF4-FFF2-40B4-BE49-F238E27FC236}">
                <a16:creationId xmlns:a16="http://schemas.microsoft.com/office/drawing/2014/main" id="{E3707366-B725-33B2-903D-3DA76D26F24B}"/>
              </a:ext>
            </a:extLst>
          </p:cNvPr>
          <p:cNvSpPr txBox="1"/>
          <p:nvPr/>
        </p:nvSpPr>
        <p:spPr>
          <a:xfrm>
            <a:off x="627910" y="1530664"/>
            <a:ext cx="10516337" cy="348429"/>
          </a:xfrm>
          <a:prstGeom prst="rect">
            <a:avLst/>
          </a:prstGeom>
          <a:noFill/>
          <a:ln>
            <a:noFill/>
          </a:ln>
        </p:spPr>
        <p:txBody>
          <a:bodyPr wrap="square">
            <a:spAutoFit/>
          </a:bodyPr>
          <a:lstStyle/>
          <a:p>
            <a:pPr>
              <a:lnSpc>
                <a:spcPts val="2100"/>
              </a:lnSpc>
            </a:pPr>
            <a:r>
              <a:rPr lang="es-ES" sz="1600" dirty="0">
                <a:solidFill>
                  <a:srgbClr val="002060"/>
                </a:solidFill>
                <a:latin typeface="Archivo Thin"/>
                <a:cs typeface="Times New Roman" pitchFamily="18" charset="0"/>
                <a:sym typeface="Archivo Thin"/>
              </a:rPr>
              <a:t>Operaciones informadas en forma agregada - Montos menores a UF 1.000. expresados en Unidades de Fomento</a:t>
            </a:r>
          </a:p>
        </p:txBody>
      </p:sp>
      <p:pic>
        <p:nvPicPr>
          <p:cNvPr id="5" name="Imagen 4" descr="Tabla&#10;&#10;El contenido generado por IA puede ser incorrecto.">
            <a:extLst>
              <a:ext uri="{FF2B5EF4-FFF2-40B4-BE49-F238E27FC236}">
                <a16:creationId xmlns:a16="http://schemas.microsoft.com/office/drawing/2014/main" id="{0F6742FB-28F0-366E-B68E-0826CBE28C23}"/>
              </a:ext>
            </a:extLst>
          </p:cNvPr>
          <p:cNvPicPr>
            <a:picLocks noChangeAspect="1"/>
          </p:cNvPicPr>
          <p:nvPr/>
        </p:nvPicPr>
        <p:blipFill>
          <a:blip r:embed="rId2"/>
          <a:stretch>
            <a:fillRect/>
          </a:stretch>
        </p:blipFill>
        <p:spPr>
          <a:xfrm>
            <a:off x="1132609" y="2354046"/>
            <a:ext cx="9520173" cy="2406362"/>
          </a:xfrm>
          <a:prstGeom prst="rect">
            <a:avLst/>
          </a:prstGeom>
        </p:spPr>
      </p:pic>
    </p:spTree>
    <p:extLst>
      <p:ext uri="{BB962C8B-B14F-4D97-AF65-F5344CB8AC3E}">
        <p14:creationId xmlns:p14="http://schemas.microsoft.com/office/powerpoint/2010/main" val="398263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9">
            <a:extLst>
              <a:ext uri="{FF2B5EF4-FFF2-40B4-BE49-F238E27FC236}">
                <a16:creationId xmlns:a16="http://schemas.microsoft.com/office/drawing/2014/main" id="{DED240F9-970E-4D31-0379-4A8F6D9A4792}"/>
              </a:ext>
            </a:extLst>
          </p:cNvPr>
          <p:cNvSpPr txBox="1">
            <a:spLocks/>
          </p:cNvSpPr>
          <p:nvPr/>
        </p:nvSpPr>
        <p:spPr>
          <a:xfrm>
            <a:off x="799360" y="531147"/>
            <a:ext cx="10173439" cy="863917"/>
          </a:xfrm>
          <a:prstGeom prst="rect">
            <a:avLst/>
          </a:prstGeom>
        </p:spPr>
        <p:txBody>
          <a:bodyPr vert="horz" wrap="square" lIns="0" tIns="0" rIns="0" bIns="0" rtlCol="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Font typeface="Archivo"/>
              <a:defRPr sz="4400" b="0" i="0" u="none" strike="noStrike" cap="all" baseline="0">
                <a:solidFill>
                  <a:srgbClr val="212B60"/>
                </a:solidFill>
                <a:latin typeface="Archivo Thin" pitchFamily="2" charset="0"/>
                <a:ea typeface="Archivo Thin" pitchFamily="2" charset="0"/>
                <a:cs typeface="Archivo Thin" pitchFamily="2" charset="0"/>
                <a:sym typeface="Archivo"/>
              </a:defRPr>
            </a:lvl1pPr>
            <a:lvl2pPr marR="0" lvl="1"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2pPr>
            <a:lvl3pPr marR="0" lvl="2"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3pPr>
            <a:lvl4pPr marR="0" lvl="3"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4pPr>
            <a:lvl5pPr marR="0" lvl="4"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5pPr>
            <a:lvl6pPr marR="0" lvl="5"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6pPr>
            <a:lvl7pPr marR="0" lvl="6"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7pPr>
            <a:lvl8pPr marR="0" lvl="7"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8pPr>
            <a:lvl9pPr marR="0" lvl="8" algn="l" rtl="0">
              <a:lnSpc>
                <a:spcPct val="100000"/>
              </a:lnSpc>
              <a:spcBef>
                <a:spcPts val="0"/>
              </a:spcBef>
              <a:spcAft>
                <a:spcPts val="0"/>
              </a:spcAft>
              <a:buClr>
                <a:srgbClr val="000000"/>
              </a:buClr>
              <a:buFont typeface="Archivo"/>
              <a:defRPr sz="1400" b="0" i="0" u="none" strike="noStrike" cap="none">
                <a:solidFill>
                  <a:srgbClr val="000000"/>
                </a:solidFill>
                <a:latin typeface="Archivo"/>
                <a:ea typeface="Archivo"/>
                <a:cs typeface="Archivo"/>
                <a:sym typeface="Archivo"/>
              </a:defRPr>
            </a:lvl9pPr>
          </a:lstStyle>
          <a:p>
            <a:r>
              <a:rPr lang="es-CL" sz="2800" dirty="0">
                <a:latin typeface="Arial" panose="020B0604020202020204" pitchFamily="34" charset="0"/>
                <a:cs typeface="Arial" panose="020B0604020202020204" pitchFamily="34" charset="0"/>
              </a:rPr>
              <a:t>3.- difusión del reporte semestral</a:t>
            </a:r>
          </a:p>
          <a:p>
            <a:endParaRPr lang="es-CL" sz="2800" dirty="0">
              <a:latin typeface="Arial" panose="020B0604020202020204" pitchFamily="34" charset="0"/>
              <a:cs typeface="Arial" panose="020B0604020202020204" pitchFamily="34" charset="0"/>
            </a:endParaRPr>
          </a:p>
        </p:txBody>
      </p:sp>
      <p:cxnSp>
        <p:nvCxnSpPr>
          <p:cNvPr id="4" name="Conector recto 3">
            <a:extLst>
              <a:ext uri="{FF2B5EF4-FFF2-40B4-BE49-F238E27FC236}">
                <a16:creationId xmlns:a16="http://schemas.microsoft.com/office/drawing/2014/main" id="{3DB2DFC3-B6D8-8795-EB52-D5204638A4FE}"/>
              </a:ext>
            </a:extLst>
          </p:cNvPr>
          <p:cNvCxnSpPr/>
          <p:nvPr/>
        </p:nvCxnSpPr>
        <p:spPr>
          <a:xfrm>
            <a:off x="303680" y="1078992"/>
            <a:ext cx="11605991"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Rectángulo: esquinas redondeadas 4">
            <a:extLst>
              <a:ext uri="{FF2B5EF4-FFF2-40B4-BE49-F238E27FC236}">
                <a16:creationId xmlns:a16="http://schemas.microsoft.com/office/drawing/2014/main" id="{80DB895E-DC6B-01FB-98D7-56B317AAE4AE}"/>
              </a:ext>
            </a:extLst>
          </p:cNvPr>
          <p:cNvSpPr/>
          <p:nvPr/>
        </p:nvSpPr>
        <p:spPr>
          <a:xfrm>
            <a:off x="461066" y="1258973"/>
            <a:ext cx="10602466" cy="19590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r>
              <a:rPr lang="es-ES" sz="1800" b="1" dirty="0">
                <a:solidFill>
                  <a:srgbClr val="0070C0"/>
                </a:solidFill>
                <a:latin typeface="+mj-lt"/>
              </a:rPr>
              <a:t>SEGUNDO SEMESTRE 2025</a:t>
            </a:r>
          </a:p>
        </p:txBody>
      </p:sp>
      <p:sp>
        <p:nvSpPr>
          <p:cNvPr id="6" name="CuadroTexto 5">
            <a:extLst>
              <a:ext uri="{FF2B5EF4-FFF2-40B4-BE49-F238E27FC236}">
                <a16:creationId xmlns:a16="http://schemas.microsoft.com/office/drawing/2014/main" id="{83CAC74F-A81F-BBE1-9A12-B926D836D5F8}"/>
              </a:ext>
            </a:extLst>
          </p:cNvPr>
          <p:cNvSpPr txBox="1"/>
          <p:nvPr/>
        </p:nvSpPr>
        <p:spPr>
          <a:xfrm>
            <a:off x="1558636" y="1813649"/>
            <a:ext cx="8687543" cy="887038"/>
          </a:xfrm>
          <a:prstGeom prst="rect">
            <a:avLst/>
          </a:prstGeom>
          <a:noFill/>
          <a:ln>
            <a:noFill/>
          </a:ln>
        </p:spPr>
        <p:txBody>
          <a:bodyPr wrap="square">
            <a:spAutoFit/>
          </a:bodyPr>
          <a:lstStyle/>
          <a:p>
            <a:pPr>
              <a:lnSpc>
                <a:spcPts val="2100"/>
              </a:lnSpc>
            </a:pPr>
            <a:r>
              <a:rPr lang="es-ES" sz="1600" b="1" dirty="0">
                <a:solidFill>
                  <a:srgbClr val="002060"/>
                </a:solidFill>
                <a:latin typeface="Archivo Thin"/>
                <a:cs typeface="Times New Roman" pitchFamily="18" charset="0"/>
                <a:sym typeface="Archivo Thin"/>
              </a:rPr>
              <a:t>Publicación:</a:t>
            </a:r>
          </a:p>
          <a:p>
            <a:pPr>
              <a:lnSpc>
                <a:spcPts val="2100"/>
              </a:lnSpc>
            </a:pPr>
            <a:r>
              <a:rPr lang="es-ES" sz="1600" dirty="0">
                <a:solidFill>
                  <a:srgbClr val="002060"/>
                </a:solidFill>
                <a:latin typeface="Archivo Thin"/>
                <a:cs typeface="Times New Roman" pitchFamily="18" charset="0"/>
                <a:sym typeface="Archivo Thin"/>
              </a:rPr>
              <a:t>El reporte de </a:t>
            </a:r>
            <a:r>
              <a:rPr lang="es-ES" sz="1600" dirty="0" err="1">
                <a:solidFill>
                  <a:srgbClr val="002060"/>
                </a:solidFill>
                <a:latin typeface="Archivo Thin"/>
                <a:cs typeface="Times New Roman" pitchFamily="18" charset="0"/>
                <a:sym typeface="Archivo Thin"/>
              </a:rPr>
              <a:t>OPRs</a:t>
            </a:r>
            <a:r>
              <a:rPr lang="es-ES" sz="1600" dirty="0">
                <a:solidFill>
                  <a:srgbClr val="002060"/>
                </a:solidFill>
                <a:latin typeface="Archivo Thin"/>
                <a:cs typeface="Times New Roman" pitchFamily="18" charset="0"/>
                <a:sym typeface="Archivo Thin"/>
              </a:rPr>
              <a:t> correspondiente al segundo semestre del año 2025 es publicado con fecha 21 de enero de 2026 en la página web de PVSA: </a:t>
            </a:r>
            <a:r>
              <a:rPr lang="es-ES" sz="1600" dirty="0">
                <a:solidFill>
                  <a:srgbClr val="0070C0"/>
                </a:solidFill>
                <a:latin typeface="Archivo Thin"/>
                <a:cs typeface="Times New Roman" pitchFamily="18" charset="0"/>
                <a:sym typeface="Archivo Thin"/>
              </a:rPr>
              <a:t>https://www.puertoventanas.cl/ </a:t>
            </a:r>
          </a:p>
        </p:txBody>
      </p:sp>
      <p:sp>
        <p:nvSpPr>
          <p:cNvPr id="7" name="CuadroTexto 6">
            <a:extLst>
              <a:ext uri="{FF2B5EF4-FFF2-40B4-BE49-F238E27FC236}">
                <a16:creationId xmlns:a16="http://schemas.microsoft.com/office/drawing/2014/main" id="{5CC7476E-1C47-BCD6-7529-4F11C6E4EB7C}"/>
              </a:ext>
            </a:extLst>
          </p:cNvPr>
          <p:cNvSpPr txBox="1"/>
          <p:nvPr/>
        </p:nvSpPr>
        <p:spPr>
          <a:xfrm>
            <a:off x="1558636" y="3086472"/>
            <a:ext cx="8687543" cy="2233560"/>
          </a:xfrm>
          <a:prstGeom prst="rect">
            <a:avLst/>
          </a:prstGeom>
          <a:noFill/>
          <a:ln>
            <a:noFill/>
          </a:ln>
        </p:spPr>
        <p:txBody>
          <a:bodyPr wrap="square">
            <a:spAutoFit/>
          </a:bodyPr>
          <a:lstStyle/>
          <a:p>
            <a:pPr>
              <a:lnSpc>
                <a:spcPts val="2100"/>
              </a:lnSpc>
            </a:pPr>
            <a:r>
              <a:rPr lang="es-ES" sz="1600" b="1" dirty="0">
                <a:solidFill>
                  <a:srgbClr val="002060"/>
                </a:solidFill>
                <a:latin typeface="Archivo Thin"/>
                <a:cs typeface="Times New Roman" pitchFamily="18" charset="0"/>
                <a:sym typeface="Archivo Thin"/>
              </a:rPr>
              <a:t>Información a los accionistas:</a:t>
            </a:r>
          </a:p>
          <a:p>
            <a:pPr>
              <a:lnSpc>
                <a:spcPts val="2100"/>
              </a:lnSpc>
            </a:pPr>
            <a:r>
              <a:rPr lang="es-ES" sz="1600" b="1" u="sng" dirty="0">
                <a:solidFill>
                  <a:srgbClr val="002060"/>
                </a:solidFill>
                <a:latin typeface="Archivo Thin"/>
                <a:cs typeface="Times New Roman" pitchFamily="18" charset="0"/>
                <a:sym typeface="Archivo Thin"/>
              </a:rPr>
              <a:t>En las oficinas de Puerto Ventanas S.A.: E</a:t>
            </a:r>
            <a:r>
              <a:rPr lang="es-ES" sz="1600" dirty="0">
                <a:solidFill>
                  <a:srgbClr val="002060"/>
                </a:solidFill>
                <a:latin typeface="Archivo Thin"/>
                <a:cs typeface="Times New Roman" pitchFamily="18" charset="0"/>
                <a:sym typeface="Archivo Thin"/>
              </a:rPr>
              <a:t>l reporte de </a:t>
            </a:r>
            <a:r>
              <a:rPr lang="es-ES" sz="1600" dirty="0" err="1">
                <a:solidFill>
                  <a:srgbClr val="002060"/>
                </a:solidFill>
                <a:latin typeface="Archivo Thin"/>
                <a:cs typeface="Times New Roman" pitchFamily="18" charset="0"/>
                <a:sym typeface="Archivo Thin"/>
              </a:rPr>
              <a:t>OPRs</a:t>
            </a:r>
            <a:r>
              <a:rPr lang="es-ES" sz="1600" dirty="0">
                <a:solidFill>
                  <a:srgbClr val="002060"/>
                </a:solidFill>
                <a:latin typeface="Archivo Thin"/>
                <a:cs typeface="Times New Roman" pitchFamily="18" charset="0"/>
                <a:sym typeface="Archivo Thin"/>
              </a:rPr>
              <a:t> correspondiente al segundo semestre del año 2025 estará disponible para consulta de cualquier accionista en las oficinas de Puerto Ventanas dentro del mes siguiente al semestre que se reporta, esto es, hasta el 28 de febrero de 2026.</a:t>
            </a:r>
          </a:p>
          <a:p>
            <a:pPr>
              <a:lnSpc>
                <a:spcPts val="2100"/>
              </a:lnSpc>
            </a:pPr>
            <a:endParaRPr lang="es-ES" sz="1600" dirty="0">
              <a:solidFill>
                <a:srgbClr val="002060"/>
              </a:solidFill>
              <a:latin typeface="Archivo Thin"/>
              <a:cs typeface="Times New Roman" pitchFamily="18" charset="0"/>
              <a:sym typeface="Archivo Thin"/>
            </a:endParaRPr>
          </a:p>
          <a:p>
            <a:pPr>
              <a:lnSpc>
                <a:spcPts val="2100"/>
              </a:lnSpc>
            </a:pPr>
            <a:r>
              <a:rPr lang="es-ES" sz="1600" b="1" u="sng" dirty="0">
                <a:solidFill>
                  <a:srgbClr val="002060"/>
                </a:solidFill>
                <a:latin typeface="Archivo Thin"/>
                <a:cs typeface="Times New Roman" pitchFamily="18" charset="0"/>
                <a:sym typeface="Archivo Thin"/>
              </a:rPr>
              <a:t>En la página web de Puerto Ventanas S.A.:</a:t>
            </a:r>
            <a:r>
              <a:rPr lang="es-ES" sz="1600" dirty="0">
                <a:solidFill>
                  <a:srgbClr val="002060"/>
                </a:solidFill>
                <a:latin typeface="Archivo Thin"/>
                <a:cs typeface="Times New Roman" pitchFamily="18" charset="0"/>
                <a:sym typeface="Archivo Thin"/>
              </a:rPr>
              <a:t> El reporte de </a:t>
            </a:r>
            <a:r>
              <a:rPr lang="es-ES" sz="1600" dirty="0" err="1">
                <a:solidFill>
                  <a:srgbClr val="002060"/>
                </a:solidFill>
                <a:latin typeface="Archivo Thin"/>
                <a:cs typeface="Times New Roman" pitchFamily="18" charset="0"/>
                <a:sym typeface="Archivo Thin"/>
              </a:rPr>
              <a:t>OPRs</a:t>
            </a:r>
            <a:r>
              <a:rPr lang="es-ES" sz="1600" dirty="0">
                <a:solidFill>
                  <a:srgbClr val="002060"/>
                </a:solidFill>
                <a:latin typeface="Archivo Thin"/>
                <a:cs typeface="Times New Roman" pitchFamily="18" charset="0"/>
                <a:sym typeface="Archivo Thin"/>
              </a:rPr>
              <a:t> correspondiente al segundo semestre del año 2025 estará disponible para consulta de cualquier accionista por un plazo de a lo menos 24 meses desde su publicación, esto es, hasta el 31 de enero de 2028. </a:t>
            </a:r>
            <a:endParaRPr lang="es-ES" sz="1600" dirty="0">
              <a:solidFill>
                <a:srgbClr val="002060"/>
              </a:solidFill>
              <a:highlight>
                <a:srgbClr val="FFFF00"/>
              </a:highlight>
              <a:latin typeface="Archivo Thin"/>
              <a:cs typeface="Times New Roman" pitchFamily="18" charset="0"/>
              <a:sym typeface="Archivo Thin"/>
            </a:endParaRPr>
          </a:p>
        </p:txBody>
      </p:sp>
      <p:pic>
        <p:nvPicPr>
          <p:cNvPr id="8" name="Gráfico 1" descr="Calendario mensual">
            <a:extLst>
              <a:ext uri="{FF2B5EF4-FFF2-40B4-BE49-F238E27FC236}">
                <a16:creationId xmlns:a16="http://schemas.microsoft.com/office/drawing/2014/main" id="{1037734D-A622-5CB1-6CE3-B1488E1A1E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651" y="1866255"/>
            <a:ext cx="625311" cy="625311"/>
          </a:xfrm>
          <a:prstGeom prst="rect">
            <a:avLst/>
          </a:prstGeom>
        </p:spPr>
      </p:pic>
      <p:pic>
        <p:nvPicPr>
          <p:cNvPr id="9" name="Gráfico 7" descr="Reloj">
            <a:extLst>
              <a:ext uri="{FF2B5EF4-FFF2-40B4-BE49-F238E27FC236}">
                <a16:creationId xmlns:a16="http://schemas.microsoft.com/office/drawing/2014/main" id="{0417209D-EE3D-75A8-F1F4-29FA8C87ED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650" y="3215228"/>
            <a:ext cx="625311" cy="625311"/>
          </a:xfrm>
          <a:prstGeom prst="rect">
            <a:avLst/>
          </a:prstGeom>
        </p:spPr>
      </p:pic>
    </p:spTree>
    <p:extLst>
      <p:ext uri="{BB962C8B-B14F-4D97-AF65-F5344CB8AC3E}">
        <p14:creationId xmlns:p14="http://schemas.microsoft.com/office/powerpoint/2010/main" val="39919394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308</TotalTime>
  <Words>328</Words>
  <Application>Microsoft Office PowerPoint</Application>
  <PresentationFormat>Panorámica</PresentationFormat>
  <Paragraphs>22</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Aptos</vt:lpstr>
      <vt:lpstr>Aptos Display</vt:lpstr>
      <vt:lpstr>Archivo Thin</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Astete</dc:creator>
  <cp:lastModifiedBy>Jorge Concha</cp:lastModifiedBy>
  <cp:revision>7</cp:revision>
  <dcterms:created xsi:type="dcterms:W3CDTF">2025-03-20T02:31:25Z</dcterms:created>
  <dcterms:modified xsi:type="dcterms:W3CDTF">2026-01-16T23:08:53Z</dcterms:modified>
</cp:coreProperties>
</file>