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Gonzalez" userId="6e0d94cb-fc82-45aa-b708-c7bbbd512a7e" providerId="ADAL" clId="{61EC95FA-F276-4C8B-A6E7-29EE2AF23737}"/>
    <pc:docChg chg="modSld">
      <pc:chgData name="Maria Jose Gonzalez" userId="6e0d94cb-fc82-45aa-b708-c7bbbd512a7e" providerId="ADAL" clId="{61EC95FA-F276-4C8B-A6E7-29EE2AF23737}" dt="2025-02-28T12:42:27.588" v="1" actId="20577"/>
      <pc:docMkLst>
        <pc:docMk/>
      </pc:docMkLst>
      <pc:sldChg chg="modSp mod">
        <pc:chgData name="Maria Jose Gonzalez" userId="6e0d94cb-fc82-45aa-b708-c7bbbd512a7e" providerId="ADAL" clId="{61EC95FA-F276-4C8B-A6E7-29EE2AF23737}" dt="2025-02-28T12:42:27.588" v="1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61EC95FA-F276-4C8B-A6E7-29EE2AF23737}" dt="2025-02-28T12:42:27.588" v="1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2E3AC059-5A3C-4C8D-AE0B-ECF3D6F2385D}"/>
    <pc:docChg chg="modSld">
      <pc:chgData name="Maria Jose Gonzalez" userId="6e0d94cb-fc82-45aa-b708-c7bbbd512a7e" providerId="ADAL" clId="{2E3AC059-5A3C-4C8D-AE0B-ECF3D6F2385D}" dt="2025-01-23T14:12:56.706" v="12" actId="122"/>
      <pc:docMkLst>
        <pc:docMk/>
      </pc:docMkLst>
      <pc:sldChg chg="modSp mod">
        <pc:chgData name="Maria Jose Gonzalez" userId="6e0d94cb-fc82-45aa-b708-c7bbbd512a7e" providerId="ADAL" clId="{2E3AC059-5A3C-4C8D-AE0B-ECF3D6F2385D}" dt="2025-01-23T14:12:56.706" v="12" actId="122"/>
        <pc:sldMkLst>
          <pc:docMk/>
          <pc:sldMk cId="922136373" sldId="256"/>
        </pc:sldMkLst>
        <pc:graphicFrameChg chg="mod modGraphic">
          <ac:chgData name="Maria Jose Gonzalez" userId="6e0d94cb-fc82-45aa-b708-c7bbbd512a7e" providerId="ADAL" clId="{2E3AC059-5A3C-4C8D-AE0B-ECF3D6F2385D}" dt="2025-01-23T14:12:56.706" v="12" actId="122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AC3F9E51-9E26-46D8-A0CB-89491FA454EB}"/>
    <pc:docChg chg="modSld">
      <pc:chgData name="Maria Jose Gonzalez" userId="6e0d94cb-fc82-45aa-b708-c7bbbd512a7e" providerId="ADAL" clId="{AC3F9E51-9E26-46D8-A0CB-89491FA454EB}" dt="2024-04-24T18:36:15.341" v="19" actId="20577"/>
      <pc:docMkLst>
        <pc:docMk/>
      </pc:docMkLst>
      <pc:sldChg chg="modSp mod">
        <pc:chgData name="Maria Jose Gonzalez" userId="6e0d94cb-fc82-45aa-b708-c7bbbd512a7e" providerId="ADAL" clId="{AC3F9E51-9E26-46D8-A0CB-89491FA454EB}" dt="2024-04-24T18:36:15.341" v="19" actId="20577"/>
        <pc:sldMkLst>
          <pc:docMk/>
          <pc:sldMk cId="922136373" sldId="256"/>
        </pc:sldMkLst>
      </pc:sldChg>
    </pc:docChg>
  </pc:docChgLst>
  <pc:docChgLst>
    <pc:chgData name="Maria Jose Gonzalez" userId="6e0d94cb-fc82-45aa-b708-c7bbbd512a7e" providerId="ADAL" clId="{33A76E7C-7FF5-43DC-9318-ED9CD3B6925D}"/>
    <pc:docChg chg="modSld">
      <pc:chgData name="Maria Jose Gonzalez" userId="6e0d94cb-fc82-45aa-b708-c7bbbd512a7e" providerId="ADAL" clId="{33A76E7C-7FF5-43DC-9318-ED9CD3B6925D}" dt="2024-10-22T13:08:23.305" v="9" actId="20577"/>
      <pc:docMkLst>
        <pc:docMk/>
      </pc:docMkLst>
      <pc:sldChg chg="modSp mod">
        <pc:chgData name="Maria Jose Gonzalez" userId="6e0d94cb-fc82-45aa-b708-c7bbbd512a7e" providerId="ADAL" clId="{33A76E7C-7FF5-43DC-9318-ED9CD3B6925D}" dt="2024-10-22T13:08:23.305" v="9" actId="20577"/>
        <pc:sldMkLst>
          <pc:docMk/>
          <pc:sldMk cId="922136373" sldId="256"/>
        </pc:sldMkLst>
      </pc:sldChg>
    </pc:docChg>
  </pc:docChgLst>
  <pc:docChgLst>
    <pc:chgData name="Maria Jose Gonzalez" userId="6e0d94cb-fc82-45aa-b708-c7bbbd512a7e" providerId="ADAL" clId="{7BEC6395-D15E-449E-B2F5-D670FEE57E44}"/>
    <pc:docChg chg="modSld">
      <pc:chgData name="Maria Jose Gonzalez" userId="6e0d94cb-fc82-45aa-b708-c7bbbd512a7e" providerId="ADAL" clId="{7BEC6395-D15E-449E-B2F5-D670FEE57E44}" dt="2024-02-01T18:54:46.139" v="11" actId="20577"/>
      <pc:docMkLst>
        <pc:docMk/>
      </pc:docMkLst>
      <pc:sldChg chg="modSp mod">
        <pc:chgData name="Maria Jose Gonzalez" userId="6e0d94cb-fc82-45aa-b708-c7bbbd512a7e" providerId="ADAL" clId="{7BEC6395-D15E-449E-B2F5-D670FEE57E44}" dt="2024-02-01T18:54:46.139" v="11" actId="20577"/>
        <pc:sldMkLst>
          <pc:docMk/>
          <pc:sldMk cId="922136373" sldId="256"/>
        </pc:sldMkLst>
      </pc:sldChg>
    </pc:docChg>
  </pc:docChgLst>
  <pc:docChgLst>
    <pc:chgData name="Maria Jose Gonzalez" userId="6e0d94cb-fc82-45aa-b708-c7bbbd512a7e" providerId="ADAL" clId="{06BA3B0B-AE87-4EAA-A386-726BC8577ADE}"/>
    <pc:docChg chg="modSld">
      <pc:chgData name="Maria Jose Gonzalez" userId="6e0d94cb-fc82-45aa-b708-c7bbbd512a7e" providerId="ADAL" clId="{06BA3B0B-AE87-4EAA-A386-726BC8577ADE}" dt="2024-07-23T22:01:34.753" v="9" actId="20577"/>
      <pc:docMkLst>
        <pc:docMk/>
      </pc:docMkLst>
      <pc:sldChg chg="modSp mod">
        <pc:chgData name="Maria Jose Gonzalez" userId="6e0d94cb-fc82-45aa-b708-c7bbbd512a7e" providerId="ADAL" clId="{06BA3B0B-AE87-4EAA-A386-726BC8577ADE}" dt="2024-07-23T22:01:34.753" v="9" actId="20577"/>
        <pc:sldMkLst>
          <pc:docMk/>
          <pc:sldMk cId="92213637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28-02-2025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2024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81492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24/05/2024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23/08/2024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22/11/2024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27/03/2025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Maria Jose Gonzalez</cp:lastModifiedBy>
  <cp:revision>13</cp:revision>
  <cp:lastPrinted>2021-07-30T16:06:51Z</cp:lastPrinted>
  <dcterms:created xsi:type="dcterms:W3CDTF">2021-07-30T15:31:27Z</dcterms:created>
  <dcterms:modified xsi:type="dcterms:W3CDTF">2025-02-28T12:42:31Z</dcterms:modified>
</cp:coreProperties>
</file>